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17F45918-4DB0-408F-55E2-F12C853245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Подзаглавие 2">
            <a:extLst>
              <a:ext uri="{FF2B5EF4-FFF2-40B4-BE49-F238E27FC236}">
                <a16:creationId xmlns:a16="http://schemas.microsoft.com/office/drawing/2014/main" id="{CBAAC77F-9D62-05E7-C457-7EDED52F96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</a:p>
        </p:txBody>
      </p:sp>
      <p:sp>
        <p:nvSpPr>
          <p:cNvPr id="4" name="Контейнер за дата 3">
            <a:extLst>
              <a:ext uri="{FF2B5EF4-FFF2-40B4-BE49-F238E27FC236}">
                <a16:creationId xmlns:a16="http://schemas.microsoft.com/office/drawing/2014/main" id="{5BC5AE62-3DF6-9117-655C-AC05D323C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8AC70-F7EB-461C-9F18-CA7D53ECF6F4}" type="datetimeFigureOut">
              <a:rPr lang="bg-BG" smtClean="0"/>
              <a:t>16.11.2022 г.</a:t>
            </a:fld>
            <a:endParaRPr lang="bg-BG"/>
          </a:p>
        </p:txBody>
      </p:sp>
      <p:sp>
        <p:nvSpPr>
          <p:cNvPr id="5" name="Контейнер за долния колонтитул 4">
            <a:extLst>
              <a:ext uri="{FF2B5EF4-FFF2-40B4-BE49-F238E27FC236}">
                <a16:creationId xmlns:a16="http://schemas.microsoft.com/office/drawing/2014/main" id="{8520A05D-02D3-35D2-BAD9-9AC537A63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>
            <a:extLst>
              <a:ext uri="{FF2B5EF4-FFF2-40B4-BE49-F238E27FC236}">
                <a16:creationId xmlns:a16="http://schemas.microsoft.com/office/drawing/2014/main" id="{22B1A349-C6E4-869E-3EBF-244D7537E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74FF9-6F67-46B7-B104-A3586B18407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50484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5195A3AE-BA07-CBFF-E5F6-BBFCFDD3AB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Контейнер за вертикален текст 2">
            <a:extLst>
              <a:ext uri="{FF2B5EF4-FFF2-40B4-BE49-F238E27FC236}">
                <a16:creationId xmlns:a16="http://schemas.microsoft.com/office/drawing/2014/main" id="{7211F6DB-8423-5754-F212-EB57E033AE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4" name="Контейнер за дата 3">
            <a:extLst>
              <a:ext uri="{FF2B5EF4-FFF2-40B4-BE49-F238E27FC236}">
                <a16:creationId xmlns:a16="http://schemas.microsoft.com/office/drawing/2014/main" id="{544388F8-5971-67BB-4723-9FCFD6D55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8AC70-F7EB-461C-9F18-CA7D53ECF6F4}" type="datetimeFigureOut">
              <a:rPr lang="bg-BG" smtClean="0"/>
              <a:t>16.11.2022 г.</a:t>
            </a:fld>
            <a:endParaRPr lang="bg-BG"/>
          </a:p>
        </p:txBody>
      </p:sp>
      <p:sp>
        <p:nvSpPr>
          <p:cNvPr id="5" name="Контейнер за долния колонтитул 4">
            <a:extLst>
              <a:ext uri="{FF2B5EF4-FFF2-40B4-BE49-F238E27FC236}">
                <a16:creationId xmlns:a16="http://schemas.microsoft.com/office/drawing/2014/main" id="{3375E628-9DC3-5853-B701-37547A4E7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>
            <a:extLst>
              <a:ext uri="{FF2B5EF4-FFF2-40B4-BE49-F238E27FC236}">
                <a16:creationId xmlns:a16="http://schemas.microsoft.com/office/drawing/2014/main" id="{1149FA56-1A47-E793-0FD4-12CE38C31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74FF9-6F67-46B7-B104-A3586B18407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685758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о заглавие 1">
            <a:extLst>
              <a:ext uri="{FF2B5EF4-FFF2-40B4-BE49-F238E27FC236}">
                <a16:creationId xmlns:a16="http://schemas.microsoft.com/office/drawing/2014/main" id="{CFFE5837-3BB9-3F72-1730-86F7803CAB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Контейнер за вертикален текст 2">
            <a:extLst>
              <a:ext uri="{FF2B5EF4-FFF2-40B4-BE49-F238E27FC236}">
                <a16:creationId xmlns:a16="http://schemas.microsoft.com/office/drawing/2014/main" id="{E7FAA014-7E4B-E6FD-7588-0E8C534974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4" name="Контейнер за дата 3">
            <a:extLst>
              <a:ext uri="{FF2B5EF4-FFF2-40B4-BE49-F238E27FC236}">
                <a16:creationId xmlns:a16="http://schemas.microsoft.com/office/drawing/2014/main" id="{720DB4B6-5F3E-F988-949D-632FC309B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8AC70-F7EB-461C-9F18-CA7D53ECF6F4}" type="datetimeFigureOut">
              <a:rPr lang="bg-BG" smtClean="0"/>
              <a:t>16.11.2022 г.</a:t>
            </a:fld>
            <a:endParaRPr lang="bg-BG"/>
          </a:p>
        </p:txBody>
      </p:sp>
      <p:sp>
        <p:nvSpPr>
          <p:cNvPr id="5" name="Контейнер за долния колонтитул 4">
            <a:extLst>
              <a:ext uri="{FF2B5EF4-FFF2-40B4-BE49-F238E27FC236}">
                <a16:creationId xmlns:a16="http://schemas.microsoft.com/office/drawing/2014/main" id="{9DB48D21-8855-7834-712D-777924EBF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>
            <a:extLst>
              <a:ext uri="{FF2B5EF4-FFF2-40B4-BE49-F238E27FC236}">
                <a16:creationId xmlns:a16="http://schemas.microsoft.com/office/drawing/2014/main" id="{BB8583E6-336E-244C-852C-15C7A960A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74FF9-6F67-46B7-B104-A3586B18407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31792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1BB377C6-2095-142D-58CA-F7BDCA7D1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B1378BDA-169C-AEF3-BFEB-F5E40713F1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4" name="Контейнер за дата 3">
            <a:extLst>
              <a:ext uri="{FF2B5EF4-FFF2-40B4-BE49-F238E27FC236}">
                <a16:creationId xmlns:a16="http://schemas.microsoft.com/office/drawing/2014/main" id="{D97C7BC0-4407-1138-1457-E89736F58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8AC70-F7EB-461C-9F18-CA7D53ECF6F4}" type="datetimeFigureOut">
              <a:rPr lang="bg-BG" smtClean="0"/>
              <a:t>16.11.2022 г.</a:t>
            </a:fld>
            <a:endParaRPr lang="bg-BG"/>
          </a:p>
        </p:txBody>
      </p:sp>
      <p:sp>
        <p:nvSpPr>
          <p:cNvPr id="5" name="Контейнер за долния колонтитул 4">
            <a:extLst>
              <a:ext uri="{FF2B5EF4-FFF2-40B4-BE49-F238E27FC236}">
                <a16:creationId xmlns:a16="http://schemas.microsoft.com/office/drawing/2014/main" id="{C7E234BE-B454-BD8A-14B8-E04EA6E13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>
            <a:extLst>
              <a:ext uri="{FF2B5EF4-FFF2-40B4-BE49-F238E27FC236}">
                <a16:creationId xmlns:a16="http://schemas.microsoft.com/office/drawing/2014/main" id="{01840403-80E7-94D3-5F9C-96B3D7B84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74FF9-6F67-46B7-B104-A3586B18407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67617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разд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2AF9902D-229C-DA62-8B99-F2786A7FAE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bg-BG"/>
              <a:t>Редакт. стил загл. образец</a:t>
            </a:r>
          </a:p>
        </p:txBody>
      </p:sp>
      <p:sp>
        <p:nvSpPr>
          <p:cNvPr id="3" name="Текстов контейнер 2">
            <a:extLst>
              <a:ext uri="{FF2B5EF4-FFF2-40B4-BE49-F238E27FC236}">
                <a16:creationId xmlns:a16="http://schemas.microsoft.com/office/drawing/2014/main" id="{42FB8BE3-E3AF-223D-F5A6-2AEE24C4C1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Контейнер за дата 3">
            <a:extLst>
              <a:ext uri="{FF2B5EF4-FFF2-40B4-BE49-F238E27FC236}">
                <a16:creationId xmlns:a16="http://schemas.microsoft.com/office/drawing/2014/main" id="{FF8CAA5F-60F2-A5A3-8788-09C48C5FE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8AC70-F7EB-461C-9F18-CA7D53ECF6F4}" type="datetimeFigureOut">
              <a:rPr lang="bg-BG" smtClean="0"/>
              <a:t>16.11.2022 г.</a:t>
            </a:fld>
            <a:endParaRPr lang="bg-BG"/>
          </a:p>
        </p:txBody>
      </p:sp>
      <p:sp>
        <p:nvSpPr>
          <p:cNvPr id="5" name="Контейнер за долния колонтитул 4">
            <a:extLst>
              <a:ext uri="{FF2B5EF4-FFF2-40B4-BE49-F238E27FC236}">
                <a16:creationId xmlns:a16="http://schemas.microsoft.com/office/drawing/2014/main" id="{B4757AA0-0BB6-3164-85D0-4BFD14C05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>
            <a:extLst>
              <a:ext uri="{FF2B5EF4-FFF2-40B4-BE49-F238E27FC236}">
                <a16:creationId xmlns:a16="http://schemas.microsoft.com/office/drawing/2014/main" id="{AE9DA945-E4F5-9DEE-38C5-C1F4109AE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74FF9-6F67-46B7-B104-A3586B18407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86738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8EEDEDDF-E065-84CD-434D-3DDB1936C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2F12C4F4-403F-EF3B-BAA7-8CBD3C44F2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4" name="Контейнер за съдържание 3">
            <a:extLst>
              <a:ext uri="{FF2B5EF4-FFF2-40B4-BE49-F238E27FC236}">
                <a16:creationId xmlns:a16="http://schemas.microsoft.com/office/drawing/2014/main" id="{200C4E24-BE0D-A44C-FF8E-0383DA9BB9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5" name="Контейнер за дата 4">
            <a:extLst>
              <a:ext uri="{FF2B5EF4-FFF2-40B4-BE49-F238E27FC236}">
                <a16:creationId xmlns:a16="http://schemas.microsoft.com/office/drawing/2014/main" id="{5568599F-2BF1-7D3E-046D-39EBCC285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8AC70-F7EB-461C-9F18-CA7D53ECF6F4}" type="datetimeFigureOut">
              <a:rPr lang="bg-BG" smtClean="0"/>
              <a:t>16.11.2022 г.</a:t>
            </a:fld>
            <a:endParaRPr lang="bg-BG"/>
          </a:p>
        </p:txBody>
      </p:sp>
      <p:sp>
        <p:nvSpPr>
          <p:cNvPr id="6" name="Контейнер за долния колонтитул 5">
            <a:extLst>
              <a:ext uri="{FF2B5EF4-FFF2-40B4-BE49-F238E27FC236}">
                <a16:creationId xmlns:a16="http://schemas.microsoft.com/office/drawing/2014/main" id="{7FA99646-8FCD-822E-96A0-255076DD8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>
            <a:extLst>
              <a:ext uri="{FF2B5EF4-FFF2-40B4-BE49-F238E27FC236}">
                <a16:creationId xmlns:a16="http://schemas.microsoft.com/office/drawing/2014/main" id="{5F4D6FEC-8CD7-3A07-B218-08AF01ABA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74FF9-6F67-46B7-B104-A3586B18407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415892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47FEE7E1-7028-2A7C-066C-F0FDC5DDF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bg-BG"/>
              <a:t>Редакт. стил загл. образец</a:t>
            </a:r>
          </a:p>
        </p:txBody>
      </p:sp>
      <p:sp>
        <p:nvSpPr>
          <p:cNvPr id="3" name="Текстов контейнер 2">
            <a:extLst>
              <a:ext uri="{FF2B5EF4-FFF2-40B4-BE49-F238E27FC236}">
                <a16:creationId xmlns:a16="http://schemas.microsoft.com/office/drawing/2014/main" id="{4E61CC83-E48A-5F73-E188-9D3CCE0ED4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Контейнер за съдържание 3">
            <a:extLst>
              <a:ext uri="{FF2B5EF4-FFF2-40B4-BE49-F238E27FC236}">
                <a16:creationId xmlns:a16="http://schemas.microsoft.com/office/drawing/2014/main" id="{94213C09-3E90-5759-AAF8-9FC86B2271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5" name="Текстов контейнер 4">
            <a:extLst>
              <a:ext uri="{FF2B5EF4-FFF2-40B4-BE49-F238E27FC236}">
                <a16:creationId xmlns:a16="http://schemas.microsoft.com/office/drawing/2014/main" id="{03BC9599-B114-57C3-D65A-EFDCC811D5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6" name="Контейнер за съдържание 5">
            <a:extLst>
              <a:ext uri="{FF2B5EF4-FFF2-40B4-BE49-F238E27FC236}">
                <a16:creationId xmlns:a16="http://schemas.microsoft.com/office/drawing/2014/main" id="{F56B06E3-B096-9B1C-C266-088DA348DA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7" name="Контейнер за дата 6">
            <a:extLst>
              <a:ext uri="{FF2B5EF4-FFF2-40B4-BE49-F238E27FC236}">
                <a16:creationId xmlns:a16="http://schemas.microsoft.com/office/drawing/2014/main" id="{22E9B5AA-B8AC-C898-60A4-293E624E4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8AC70-F7EB-461C-9F18-CA7D53ECF6F4}" type="datetimeFigureOut">
              <a:rPr lang="bg-BG" smtClean="0"/>
              <a:t>16.11.2022 г.</a:t>
            </a:fld>
            <a:endParaRPr lang="bg-BG"/>
          </a:p>
        </p:txBody>
      </p:sp>
      <p:sp>
        <p:nvSpPr>
          <p:cNvPr id="8" name="Контейнер за долния колонтитул 7">
            <a:extLst>
              <a:ext uri="{FF2B5EF4-FFF2-40B4-BE49-F238E27FC236}">
                <a16:creationId xmlns:a16="http://schemas.microsoft.com/office/drawing/2014/main" id="{BFBFAC8E-81DF-A0BB-C8F6-940AD631C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Контейнер за номер на слайда 8">
            <a:extLst>
              <a:ext uri="{FF2B5EF4-FFF2-40B4-BE49-F238E27FC236}">
                <a16:creationId xmlns:a16="http://schemas.microsoft.com/office/drawing/2014/main" id="{33555DCD-E2AF-ECF0-691E-DC3FE8104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74FF9-6F67-46B7-B104-A3586B18407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84529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1B969ED1-8973-BD68-EC3A-6B20F2265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Контейнер за дата 2">
            <a:extLst>
              <a:ext uri="{FF2B5EF4-FFF2-40B4-BE49-F238E27FC236}">
                <a16:creationId xmlns:a16="http://schemas.microsoft.com/office/drawing/2014/main" id="{AAD62905-B3FC-1DD5-B835-9E3C221EB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8AC70-F7EB-461C-9F18-CA7D53ECF6F4}" type="datetimeFigureOut">
              <a:rPr lang="bg-BG" smtClean="0"/>
              <a:t>16.11.2022 г.</a:t>
            </a:fld>
            <a:endParaRPr lang="bg-BG"/>
          </a:p>
        </p:txBody>
      </p:sp>
      <p:sp>
        <p:nvSpPr>
          <p:cNvPr id="4" name="Контейнер за долния колонтитул 3">
            <a:extLst>
              <a:ext uri="{FF2B5EF4-FFF2-40B4-BE49-F238E27FC236}">
                <a16:creationId xmlns:a16="http://schemas.microsoft.com/office/drawing/2014/main" id="{DED5D41E-4246-6870-28CC-C3C1D9A42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Контейнер за номер на слайда 4">
            <a:extLst>
              <a:ext uri="{FF2B5EF4-FFF2-40B4-BE49-F238E27FC236}">
                <a16:creationId xmlns:a16="http://schemas.microsoft.com/office/drawing/2014/main" id="{C0D1D874-29F7-CADC-64A9-01A36FAE4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74FF9-6F67-46B7-B104-A3586B18407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884929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дата 1">
            <a:extLst>
              <a:ext uri="{FF2B5EF4-FFF2-40B4-BE49-F238E27FC236}">
                <a16:creationId xmlns:a16="http://schemas.microsoft.com/office/drawing/2014/main" id="{F6688FA4-73F8-249D-E74C-A381DE5CB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8AC70-F7EB-461C-9F18-CA7D53ECF6F4}" type="datetimeFigureOut">
              <a:rPr lang="bg-BG" smtClean="0"/>
              <a:t>16.11.2022 г.</a:t>
            </a:fld>
            <a:endParaRPr lang="bg-BG"/>
          </a:p>
        </p:txBody>
      </p:sp>
      <p:sp>
        <p:nvSpPr>
          <p:cNvPr id="3" name="Контейнер за долния колонтитул 2">
            <a:extLst>
              <a:ext uri="{FF2B5EF4-FFF2-40B4-BE49-F238E27FC236}">
                <a16:creationId xmlns:a16="http://schemas.microsoft.com/office/drawing/2014/main" id="{2ADC9D2C-4AC4-4152-1AB1-981193F90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Контейнер за номер на слайда 3">
            <a:extLst>
              <a:ext uri="{FF2B5EF4-FFF2-40B4-BE49-F238E27FC236}">
                <a16:creationId xmlns:a16="http://schemas.microsoft.com/office/drawing/2014/main" id="{48D19D9D-2CD0-3749-E6C1-12836B284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74FF9-6F67-46B7-B104-A3586B18407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12148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3BA9CF72-8867-B259-B82A-0F75EB760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871EECE7-A3F7-D818-797C-B724E9DCC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4" name="Текстов контейнер 3">
            <a:extLst>
              <a:ext uri="{FF2B5EF4-FFF2-40B4-BE49-F238E27FC236}">
                <a16:creationId xmlns:a16="http://schemas.microsoft.com/office/drawing/2014/main" id="{1C2C6135-EEEF-E97F-D888-6480257E79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Контейнер за дата 4">
            <a:extLst>
              <a:ext uri="{FF2B5EF4-FFF2-40B4-BE49-F238E27FC236}">
                <a16:creationId xmlns:a16="http://schemas.microsoft.com/office/drawing/2014/main" id="{A2E7D818-49D6-BBC6-6D42-A06A9CDFB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8AC70-F7EB-461C-9F18-CA7D53ECF6F4}" type="datetimeFigureOut">
              <a:rPr lang="bg-BG" smtClean="0"/>
              <a:t>16.11.2022 г.</a:t>
            </a:fld>
            <a:endParaRPr lang="bg-BG"/>
          </a:p>
        </p:txBody>
      </p:sp>
      <p:sp>
        <p:nvSpPr>
          <p:cNvPr id="6" name="Контейнер за долния колонтитул 5">
            <a:extLst>
              <a:ext uri="{FF2B5EF4-FFF2-40B4-BE49-F238E27FC236}">
                <a16:creationId xmlns:a16="http://schemas.microsoft.com/office/drawing/2014/main" id="{D0F2BF28-D5BF-1727-8FD8-C5D7C8F04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>
            <a:extLst>
              <a:ext uri="{FF2B5EF4-FFF2-40B4-BE49-F238E27FC236}">
                <a16:creationId xmlns:a16="http://schemas.microsoft.com/office/drawing/2014/main" id="{E1193164-78D8-4200-D242-9C75A40C2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74FF9-6F67-46B7-B104-A3586B18407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919134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418473A3-A407-42FE-31D0-466F50390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Контейнер за картина 2">
            <a:extLst>
              <a:ext uri="{FF2B5EF4-FFF2-40B4-BE49-F238E27FC236}">
                <a16:creationId xmlns:a16="http://schemas.microsoft.com/office/drawing/2014/main" id="{CF98BD76-56FC-CCA3-727B-1E497C236E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Текстов контейнер 3">
            <a:extLst>
              <a:ext uri="{FF2B5EF4-FFF2-40B4-BE49-F238E27FC236}">
                <a16:creationId xmlns:a16="http://schemas.microsoft.com/office/drawing/2014/main" id="{1556A311-07AF-F7FD-2AE9-726EE939AE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Контейнер за дата 4">
            <a:extLst>
              <a:ext uri="{FF2B5EF4-FFF2-40B4-BE49-F238E27FC236}">
                <a16:creationId xmlns:a16="http://schemas.microsoft.com/office/drawing/2014/main" id="{F94E51C9-2058-4BDB-D5FC-8E99617B8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8AC70-F7EB-461C-9F18-CA7D53ECF6F4}" type="datetimeFigureOut">
              <a:rPr lang="bg-BG" smtClean="0"/>
              <a:t>16.11.2022 г.</a:t>
            </a:fld>
            <a:endParaRPr lang="bg-BG"/>
          </a:p>
        </p:txBody>
      </p:sp>
      <p:sp>
        <p:nvSpPr>
          <p:cNvPr id="6" name="Контейнер за долния колонтитул 5">
            <a:extLst>
              <a:ext uri="{FF2B5EF4-FFF2-40B4-BE49-F238E27FC236}">
                <a16:creationId xmlns:a16="http://schemas.microsoft.com/office/drawing/2014/main" id="{1EB9E5CC-CFC6-4755-387D-62FDEB226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>
            <a:extLst>
              <a:ext uri="{FF2B5EF4-FFF2-40B4-BE49-F238E27FC236}">
                <a16:creationId xmlns:a16="http://schemas.microsoft.com/office/drawing/2014/main" id="{05EA4596-01DF-CE39-DE01-808F140B4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74FF9-6F67-46B7-B104-A3586B18407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806835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заглавие 1">
            <a:extLst>
              <a:ext uri="{FF2B5EF4-FFF2-40B4-BE49-F238E27FC236}">
                <a16:creationId xmlns:a16="http://schemas.microsoft.com/office/drawing/2014/main" id="{96194152-5EB2-6ADB-6EFE-4786BB886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/>
              <a:t>Редакт. стил загл. образец</a:t>
            </a:r>
          </a:p>
        </p:txBody>
      </p:sp>
      <p:sp>
        <p:nvSpPr>
          <p:cNvPr id="3" name="Текстов контейнер 2">
            <a:extLst>
              <a:ext uri="{FF2B5EF4-FFF2-40B4-BE49-F238E27FC236}">
                <a16:creationId xmlns:a16="http://schemas.microsoft.com/office/drawing/2014/main" id="{8782CF28-A08B-39D7-6C5A-1D54B06B2F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4" name="Контейнер за дата 3">
            <a:extLst>
              <a:ext uri="{FF2B5EF4-FFF2-40B4-BE49-F238E27FC236}">
                <a16:creationId xmlns:a16="http://schemas.microsoft.com/office/drawing/2014/main" id="{043969B2-D00E-1F4A-6CC9-C4E773B4BE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C8AC70-F7EB-461C-9F18-CA7D53ECF6F4}" type="datetimeFigureOut">
              <a:rPr lang="bg-BG" smtClean="0"/>
              <a:t>16.11.2022 г.</a:t>
            </a:fld>
            <a:endParaRPr lang="bg-BG"/>
          </a:p>
        </p:txBody>
      </p:sp>
      <p:sp>
        <p:nvSpPr>
          <p:cNvPr id="5" name="Контейнер за долния колонтитул 4">
            <a:extLst>
              <a:ext uri="{FF2B5EF4-FFF2-40B4-BE49-F238E27FC236}">
                <a16:creationId xmlns:a16="http://schemas.microsoft.com/office/drawing/2014/main" id="{1C7395BE-13F0-D821-7854-9025099883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Контейнер за номер на слайда 5">
            <a:extLst>
              <a:ext uri="{FF2B5EF4-FFF2-40B4-BE49-F238E27FC236}">
                <a16:creationId xmlns:a16="http://schemas.microsoft.com/office/drawing/2014/main" id="{B7DECFAC-4D24-9568-16DA-316F6EDFA3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F74FF9-6F67-46B7-B104-A3586B18407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08995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Картина 4">
            <a:extLst>
              <a:ext uri="{FF2B5EF4-FFF2-40B4-BE49-F238E27FC236}">
                <a16:creationId xmlns:a16="http://schemas.microsoft.com/office/drawing/2014/main" id="{C893878B-FB92-372A-4300-A4B75724E7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09803" cy="6858000"/>
          </a:xfrm>
          <a:prstGeom prst="rect">
            <a:avLst/>
          </a:prstGeom>
        </p:spPr>
      </p:pic>
      <p:sp>
        <p:nvSpPr>
          <p:cNvPr id="2051" name="Rectangle 6"/>
          <p:cNvSpPr>
            <a:spLocks noGrp="1" noChangeArrowheads="1"/>
          </p:cNvSpPr>
          <p:nvPr>
            <p:ph type="ctrTitle"/>
          </p:nvPr>
        </p:nvSpPr>
        <p:spPr>
          <a:xfrm>
            <a:off x="2206943" y="447200"/>
            <a:ext cx="7772400" cy="1470183"/>
          </a:xfrm>
        </p:spPr>
        <p:txBody>
          <a:bodyPr>
            <a:normAutofit/>
          </a:bodyPr>
          <a:lstStyle/>
          <a:p>
            <a:pPr eaLnBrk="1" hangingPunct="1"/>
            <a:r>
              <a:rPr lang="bg-BG" altLang="bg-BG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Bahnschrift Condensed" panose="020B0502040204020203" pitchFamily="34" charset="0"/>
              </a:rPr>
              <a:t>Електронно портфолио</a:t>
            </a:r>
            <a:endParaRPr lang="en-US" altLang="bg-BG" b="1" dirty="0">
              <a:solidFill>
                <a:schemeClr val="accent1">
                  <a:lumMod val="60000"/>
                  <a:lumOff val="40000"/>
                </a:schemeClr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53050" y="2474595"/>
            <a:ext cx="5084922" cy="2766060"/>
          </a:xfrm>
        </p:spPr>
        <p:txBody>
          <a:bodyPr vert="horz" lIns="0" tIns="0" rIns="0" bIns="0" rtlCol="0">
            <a:normAutofit/>
          </a:bodyPr>
          <a:lstStyle/>
          <a:p>
            <a:pPr eaLnBrk="1" hangingPunct="1">
              <a:lnSpc>
                <a:spcPct val="95000"/>
              </a:lnSpc>
              <a:spcBef>
                <a:spcPct val="0"/>
              </a:spcBef>
            </a:pPr>
            <a:endParaRPr lang="en-US" altLang="bg-BG" sz="2160" dirty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ct val="95000"/>
              </a:lnSpc>
              <a:spcBef>
                <a:spcPct val="0"/>
              </a:spcBef>
            </a:pPr>
            <a:r>
              <a:rPr lang="bg-BG" altLang="bg-BG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Bahnschrift Condensed" panose="020B0502040204020203" pitchFamily="34" charset="0"/>
              </a:rPr>
              <a:t>Име и фамилия</a:t>
            </a:r>
            <a:r>
              <a:rPr lang="en-US" altLang="bg-BG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Bahnschrift Condensed" panose="020B0502040204020203" pitchFamily="34" charset="0"/>
              </a:rPr>
              <a:t> 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</a:pPr>
            <a:endParaRPr lang="en-US" altLang="bg-BG" b="1" dirty="0">
              <a:solidFill>
                <a:schemeClr val="accent1">
                  <a:lumMod val="60000"/>
                  <a:lumOff val="40000"/>
                </a:schemeClr>
              </a:solidFill>
              <a:latin typeface="Bahnschrift Condensed" panose="020B0502040204020203" pitchFamily="34" charset="0"/>
            </a:endParaRPr>
          </a:p>
          <a:p>
            <a:pPr algn="l" eaLnBrk="1" hangingPunct="1">
              <a:lnSpc>
                <a:spcPct val="95000"/>
              </a:lnSpc>
              <a:spcBef>
                <a:spcPct val="0"/>
              </a:spcBef>
            </a:pPr>
            <a:r>
              <a:rPr lang="en-US" altLang="bg-BG" sz="2400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Bahnschrift Condensed" panose="020B0502040204020203" pitchFamily="34" charset="0"/>
              </a:rPr>
              <a:t>Учен</a:t>
            </a:r>
            <a:r>
              <a:rPr lang="bg-BG" altLang="bg-BG" sz="24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Bahnschrift Condensed" panose="020B0502040204020203" pitchFamily="34" charset="0"/>
              </a:rPr>
              <a:t>ик</a:t>
            </a:r>
            <a:r>
              <a:rPr lang="en-US" altLang="bg-BG" sz="24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Bahnschrift Condensed" panose="020B0502040204020203" pitchFamily="34" charset="0"/>
              </a:rPr>
              <a:t> </a:t>
            </a:r>
            <a:r>
              <a:rPr lang="bg-BG" altLang="bg-BG" sz="24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Bahnschrift Condensed" panose="020B0502040204020203" pitchFamily="34" charset="0"/>
              </a:rPr>
              <a:t>в ………………………………………………………..………………….,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</a:pPr>
            <a:r>
              <a:rPr lang="bg-BG" altLang="bg-BG" sz="24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Bahnschrift Condensed" panose="020B0502040204020203" pitchFamily="34" charset="0"/>
              </a:rPr>
              <a:t>	(училище)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</a:pPr>
            <a:endParaRPr lang="en-US" altLang="bg-BG" sz="2400" b="1" dirty="0">
              <a:solidFill>
                <a:schemeClr val="accent1">
                  <a:lumMod val="60000"/>
                  <a:lumOff val="40000"/>
                </a:schemeClr>
              </a:solidFill>
              <a:latin typeface="Bahnschrift Condensed" panose="020B0502040204020203" pitchFamily="34" charset="0"/>
            </a:endParaRPr>
          </a:p>
          <a:p>
            <a:pPr algn="l" eaLnBrk="1" hangingPunct="1">
              <a:lnSpc>
                <a:spcPct val="95000"/>
              </a:lnSpc>
              <a:spcBef>
                <a:spcPct val="0"/>
              </a:spcBef>
            </a:pPr>
            <a:r>
              <a:rPr lang="en-US" altLang="bg-BG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Bahnschrift Condensed" panose="020B0502040204020203" pitchFamily="34" charset="0"/>
              </a:rPr>
              <a:t>……………………</a:t>
            </a:r>
            <a:r>
              <a:rPr lang="bg-BG" altLang="bg-BG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Bahnschrift Condensed" panose="020B0502040204020203" pitchFamily="34" charset="0"/>
              </a:rPr>
              <a:t>…………………….</a:t>
            </a:r>
            <a:r>
              <a:rPr lang="en-US" altLang="bg-BG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Bahnschrift Condensed" panose="020B0502040204020203" pitchFamily="34" charset="0"/>
              </a:rPr>
              <a:t>…</a:t>
            </a:r>
            <a:r>
              <a:rPr lang="bg-BG" altLang="bg-BG" sz="24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Bahnschrift Condensed" panose="020B0502040204020203" pitchFamily="34" charset="0"/>
              </a:rPr>
              <a:t>…</a:t>
            </a:r>
            <a:r>
              <a:rPr lang="en-US" altLang="bg-BG" sz="24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Bahnschrift Condensed" panose="020B0502040204020203" pitchFamily="34" charset="0"/>
              </a:rPr>
              <a:t> клас</a:t>
            </a:r>
          </a:p>
        </p:txBody>
      </p:sp>
      <p:sp>
        <p:nvSpPr>
          <p:cNvPr id="2052" name="Text Box 7"/>
          <p:cNvSpPr txBox="1">
            <a:spLocks noChangeArrowheads="1"/>
          </p:cNvSpPr>
          <p:nvPr/>
        </p:nvSpPr>
        <p:spPr bwMode="auto">
          <a:xfrm>
            <a:off x="1948339" y="2197418"/>
            <a:ext cx="2980373" cy="4413516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bg-BG" altLang="bg-BG" sz="2160" dirty="0"/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bg-BG" altLang="bg-BG" sz="2160" dirty="0"/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bg-BG" altLang="bg-BG" sz="2160" dirty="0"/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bg-BG" altLang="bg-BG" sz="2160" dirty="0"/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bg-BG" altLang="bg-BG" sz="2160" b="1" dirty="0">
                <a:latin typeface="Bahnschrift Condensed" panose="020B0502040204020203" pitchFamily="34" charset="0"/>
              </a:rPr>
              <a:t>Снимка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bg-BG" altLang="bg-BG" sz="2160" b="1" dirty="0"/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bg-BG" altLang="bg-BG" sz="2160" dirty="0"/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bg-BG" altLang="bg-BG" sz="2160" dirty="0"/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en-US" altLang="bg-BG" sz="2160" dirty="0"/>
          </a:p>
        </p:txBody>
      </p:sp>
      <p:pic>
        <p:nvPicPr>
          <p:cNvPr id="2" name="Картина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43624" y="141948"/>
            <a:ext cx="1681499" cy="367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1342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Картина 4">
            <a:extLst>
              <a:ext uri="{FF2B5EF4-FFF2-40B4-BE49-F238E27FC236}">
                <a16:creationId xmlns:a16="http://schemas.microsoft.com/office/drawing/2014/main" id="{1C883279-E165-95CA-2A09-0E76968485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09803" cy="6858000"/>
          </a:xfrm>
          <a:prstGeom prst="rect">
            <a:avLst/>
          </a:prstGeom>
        </p:spPr>
      </p:pic>
      <p:sp>
        <p:nvSpPr>
          <p:cNvPr id="3074" name="Rectangle 1"/>
          <p:cNvSpPr>
            <a:spLocks noGrp="1" noChangeArrowheads="1"/>
          </p:cNvSpPr>
          <p:nvPr>
            <p:ph type="ctrTitle"/>
          </p:nvPr>
        </p:nvSpPr>
        <p:spPr>
          <a:xfrm>
            <a:off x="2472690" y="561499"/>
            <a:ext cx="6889433" cy="1117283"/>
          </a:xfrm>
        </p:spPr>
        <p:txBody>
          <a:bodyPr vert="horz" lIns="0" tIns="0" rIns="0" bIns="0" rtlCol="0" anchor="b">
            <a:normAutofit/>
          </a:bodyPr>
          <a:lstStyle/>
          <a:p>
            <a:pPr eaLnBrk="1" hangingPunct="1">
              <a:lnSpc>
                <a:spcPct val="95000"/>
              </a:lnSpc>
            </a:pPr>
            <a:r>
              <a:rPr lang="bg-BG" altLang="bg-BG" sz="6030" dirty="0">
                <a:solidFill>
                  <a:schemeClr val="accent1">
                    <a:lumMod val="60000"/>
                    <a:lumOff val="40000"/>
                  </a:schemeClr>
                </a:solidFill>
                <a:latin typeface="Bahnschrift Condensed" panose="020B0502040204020203" pitchFamily="34" charset="0"/>
              </a:rPr>
              <a:t>ЗА МЕН</a:t>
            </a:r>
            <a:endParaRPr lang="en-US" altLang="bg-BG" sz="6030" dirty="0">
              <a:solidFill>
                <a:schemeClr val="accent1">
                  <a:lumMod val="60000"/>
                  <a:lumOff val="40000"/>
                </a:schemeClr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776889" y="2546033"/>
            <a:ext cx="4994910" cy="2090262"/>
          </a:xfrm>
        </p:spPr>
        <p:txBody>
          <a:bodyPr vert="horz" lIns="0" tIns="0" rIns="0" bIns="0" rtlCol="0">
            <a:normAutofit/>
          </a:bodyPr>
          <a:lstStyle/>
          <a:p>
            <a:pPr algn="l" eaLnBrk="1" hangingPunct="1">
              <a:lnSpc>
                <a:spcPct val="95000"/>
              </a:lnSpc>
              <a:spcBef>
                <a:spcPct val="0"/>
              </a:spcBef>
            </a:pPr>
            <a:r>
              <a:rPr lang="bg-BG" altLang="bg-BG" sz="198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Трите имена</a:t>
            </a:r>
            <a:r>
              <a:rPr lang="en-US" altLang="bg-BG" sz="198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: </a:t>
            </a:r>
            <a:r>
              <a:rPr lang="bg-BG" altLang="bg-BG" sz="198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……………………………………</a:t>
            </a:r>
            <a:r>
              <a:rPr lang="en-US" altLang="bg-BG" sz="198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…………………………………………………..</a:t>
            </a:r>
          </a:p>
          <a:p>
            <a:pPr algn="l" eaLnBrk="1" hangingPunct="1">
              <a:lnSpc>
                <a:spcPct val="95000"/>
              </a:lnSpc>
              <a:spcBef>
                <a:spcPct val="0"/>
              </a:spcBef>
            </a:pPr>
            <a:r>
              <a:rPr lang="en-US" altLang="bg-BG" sz="1980" dirty="0" err="1">
                <a:solidFill>
                  <a:srgbClr val="000000"/>
                </a:solidFill>
                <a:latin typeface="Bahnschrift Condensed" panose="020B0502040204020203" pitchFamily="34" charset="0"/>
              </a:rPr>
              <a:t>Дата</a:t>
            </a:r>
            <a:r>
              <a:rPr lang="en-US" altLang="bg-BG" sz="198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 </a:t>
            </a:r>
            <a:r>
              <a:rPr lang="bg-BG" altLang="bg-BG" sz="198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на </a:t>
            </a:r>
            <a:r>
              <a:rPr lang="en-US" altLang="bg-BG" sz="198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р</a:t>
            </a:r>
            <a:r>
              <a:rPr lang="bg-BG" altLang="bg-BG" sz="198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а</a:t>
            </a:r>
            <a:r>
              <a:rPr lang="en-US" altLang="bg-BG" sz="1980" dirty="0" err="1">
                <a:solidFill>
                  <a:srgbClr val="000000"/>
                </a:solidFill>
                <a:latin typeface="Bahnschrift Condensed" panose="020B0502040204020203" pitchFamily="34" charset="0"/>
              </a:rPr>
              <a:t>жд</a:t>
            </a:r>
            <a:r>
              <a:rPr lang="bg-BG" altLang="bg-BG" sz="1980" dirty="0" err="1">
                <a:solidFill>
                  <a:srgbClr val="000000"/>
                </a:solidFill>
                <a:latin typeface="Bahnschrift Condensed" panose="020B0502040204020203" pitchFamily="34" charset="0"/>
              </a:rPr>
              <a:t>ане</a:t>
            </a:r>
            <a:r>
              <a:rPr lang="en-US" altLang="bg-BG" sz="198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: </a:t>
            </a:r>
            <a:r>
              <a:rPr lang="bg-BG" altLang="bg-BG" sz="198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………………………………</a:t>
            </a:r>
            <a:r>
              <a:rPr lang="en-US" altLang="bg-BG" sz="198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……………………………………………..</a:t>
            </a:r>
            <a:endParaRPr lang="bg-BG" altLang="bg-BG" sz="1980" dirty="0">
              <a:solidFill>
                <a:srgbClr val="000000"/>
              </a:solidFill>
              <a:latin typeface="Bahnschrift Condensed" panose="020B0502040204020203" pitchFamily="34" charset="0"/>
            </a:endParaRPr>
          </a:p>
          <a:p>
            <a:pPr algn="l" eaLnBrk="1" hangingPunct="1">
              <a:lnSpc>
                <a:spcPct val="95000"/>
              </a:lnSpc>
              <a:spcBef>
                <a:spcPct val="0"/>
              </a:spcBef>
            </a:pPr>
            <a:r>
              <a:rPr lang="bg-BG" altLang="bg-BG" sz="198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			</a:t>
            </a:r>
            <a:r>
              <a:rPr lang="bg-BG" altLang="bg-BG" sz="1440" i="1" dirty="0">
                <a:solidFill>
                  <a:srgbClr val="000000"/>
                </a:solidFill>
                <a:latin typeface="Bahnschrift Condensed" panose="020B0502040204020203" pitchFamily="34" charset="0"/>
              </a:rPr>
              <a:t>(ден, месец, година)</a:t>
            </a:r>
            <a:endParaRPr lang="en-US" altLang="bg-BG" sz="1440" i="1" dirty="0">
              <a:solidFill>
                <a:srgbClr val="000000"/>
              </a:solidFill>
              <a:latin typeface="Bahnschrift Condensed" panose="020B0502040204020203" pitchFamily="34" charset="0"/>
            </a:endParaRPr>
          </a:p>
          <a:p>
            <a:pPr algn="l" eaLnBrk="1" hangingPunct="1">
              <a:lnSpc>
                <a:spcPct val="95000"/>
              </a:lnSpc>
              <a:spcBef>
                <a:spcPct val="0"/>
              </a:spcBef>
            </a:pPr>
            <a:r>
              <a:rPr lang="en-US" altLang="bg-BG" sz="198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М</a:t>
            </a:r>
            <a:r>
              <a:rPr lang="bg-BG" altLang="bg-BG" sz="198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я</a:t>
            </a:r>
            <a:r>
              <a:rPr lang="en-US" altLang="bg-BG" sz="1980" dirty="0" err="1">
                <a:solidFill>
                  <a:srgbClr val="000000"/>
                </a:solidFill>
                <a:latin typeface="Bahnschrift Condensed" panose="020B0502040204020203" pitchFamily="34" charset="0"/>
              </a:rPr>
              <a:t>сто</a:t>
            </a:r>
            <a:r>
              <a:rPr lang="bg-BG" altLang="bg-BG" sz="198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 на</a:t>
            </a:r>
            <a:r>
              <a:rPr lang="en-US" altLang="bg-BG" sz="198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 </a:t>
            </a:r>
            <a:r>
              <a:rPr lang="bg-BG" altLang="bg-BG" sz="198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раждане</a:t>
            </a:r>
            <a:r>
              <a:rPr lang="en-US" altLang="bg-BG" sz="198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: </a:t>
            </a:r>
            <a:r>
              <a:rPr lang="bg-BG" altLang="bg-BG" sz="198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……………………………</a:t>
            </a:r>
            <a:r>
              <a:rPr lang="en-US" altLang="bg-BG" sz="198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……………………………………………..</a:t>
            </a:r>
            <a:endParaRPr lang="bg-BG" altLang="bg-BG" sz="1980" dirty="0">
              <a:solidFill>
                <a:srgbClr val="000000"/>
              </a:solidFill>
              <a:latin typeface="Bahnschrift Condensed" panose="020B0502040204020203" pitchFamily="34" charset="0"/>
            </a:endParaRPr>
          </a:p>
          <a:p>
            <a:pPr algn="l" eaLnBrk="1" hangingPunct="1">
              <a:lnSpc>
                <a:spcPct val="95000"/>
              </a:lnSpc>
              <a:spcBef>
                <a:spcPct val="0"/>
              </a:spcBef>
            </a:pPr>
            <a:r>
              <a:rPr lang="bg-BG" altLang="bg-BG" sz="1440" i="1" dirty="0">
                <a:solidFill>
                  <a:srgbClr val="000000"/>
                </a:solidFill>
                <a:latin typeface="Bahnschrift Condensed" panose="020B0502040204020203" pitchFamily="34" charset="0"/>
              </a:rPr>
              <a:t>				(град/село)</a:t>
            </a:r>
            <a:endParaRPr lang="en-US" altLang="bg-BG" sz="1440" i="1" dirty="0">
              <a:solidFill>
                <a:srgbClr val="000000"/>
              </a:solidFill>
              <a:latin typeface="Bahnschrift Condensed" panose="020B0502040204020203" pitchFamily="34" charset="0"/>
            </a:endParaRPr>
          </a:p>
          <a:p>
            <a:pPr algn="l" eaLnBrk="1" hangingPunct="1">
              <a:lnSpc>
                <a:spcPct val="95000"/>
              </a:lnSpc>
              <a:spcBef>
                <a:spcPct val="0"/>
              </a:spcBef>
            </a:pPr>
            <a:r>
              <a:rPr lang="bg-BG" altLang="bg-BG" sz="198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Училище</a:t>
            </a:r>
            <a:r>
              <a:rPr lang="en-US" altLang="bg-BG" sz="198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: </a:t>
            </a:r>
            <a:r>
              <a:rPr lang="bg-BG" altLang="bg-BG" sz="198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………………………………………</a:t>
            </a:r>
            <a:r>
              <a:rPr lang="en-US" altLang="bg-BG" sz="198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……………………………………………………….</a:t>
            </a:r>
          </a:p>
          <a:p>
            <a:pPr algn="l" eaLnBrk="1" hangingPunct="1">
              <a:lnSpc>
                <a:spcPct val="95000"/>
              </a:lnSpc>
              <a:spcBef>
                <a:spcPct val="0"/>
              </a:spcBef>
            </a:pPr>
            <a:r>
              <a:rPr lang="en-US" altLang="bg-BG" sz="198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Клас: </a:t>
            </a:r>
            <a:r>
              <a:rPr lang="bg-BG" altLang="bg-BG" sz="198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………………………</a:t>
            </a:r>
            <a:r>
              <a:rPr lang="en-US" altLang="bg-BG" sz="198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………………………………………………………………………………</a:t>
            </a:r>
          </a:p>
        </p:txBody>
      </p:sp>
      <p:sp>
        <p:nvSpPr>
          <p:cNvPr id="3076" name="Text Box 5"/>
          <p:cNvSpPr txBox="1">
            <a:spLocks noChangeArrowheads="1"/>
          </p:cNvSpPr>
          <p:nvPr/>
        </p:nvSpPr>
        <p:spPr bwMode="auto">
          <a:xfrm>
            <a:off x="7067550" y="2133124"/>
            <a:ext cx="3306128" cy="2751522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bg-BG" altLang="bg-BG" sz="2160" dirty="0"/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bg-BG" altLang="bg-BG" sz="2160" dirty="0"/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bg-BG" altLang="bg-BG" sz="2160" dirty="0">
                <a:latin typeface="Bahnschrift Condensed" panose="020B0502040204020203" pitchFamily="34" charset="0"/>
              </a:rPr>
              <a:t>Снимка на училището, в което ученикът учи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bg-BG" altLang="bg-BG" sz="2160" dirty="0"/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en-US" altLang="bg-BG" sz="2160" dirty="0"/>
          </a:p>
        </p:txBody>
      </p:sp>
      <p:pic>
        <p:nvPicPr>
          <p:cNvPr id="6" name="Картина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43624" y="141948"/>
            <a:ext cx="1681499" cy="367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8315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Картина 5">
            <a:extLst>
              <a:ext uri="{FF2B5EF4-FFF2-40B4-BE49-F238E27FC236}">
                <a16:creationId xmlns:a16="http://schemas.microsoft.com/office/drawing/2014/main" id="{9AB8D58B-9BD4-4866-810F-13159E5EDB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09803" cy="6858000"/>
          </a:xfrm>
          <a:prstGeom prst="rect">
            <a:avLst/>
          </a:prstGeom>
        </p:spPr>
      </p:pic>
      <p:sp>
        <p:nvSpPr>
          <p:cNvPr id="4098" name="Rectangle 1"/>
          <p:cNvSpPr>
            <a:spLocks noGrp="1" noChangeArrowheads="1"/>
          </p:cNvSpPr>
          <p:nvPr>
            <p:ph type="ctrTitle"/>
          </p:nvPr>
        </p:nvSpPr>
        <p:spPr>
          <a:xfrm>
            <a:off x="2044065" y="402908"/>
            <a:ext cx="8032433" cy="988695"/>
          </a:xfrm>
        </p:spPr>
        <p:txBody>
          <a:bodyPr vert="horz" lIns="0" tIns="0" rIns="0" bIns="0" rtlCol="0" anchor="b">
            <a:normAutofit/>
          </a:bodyPr>
          <a:lstStyle/>
          <a:p>
            <a:pPr eaLnBrk="1" hangingPunct="1">
              <a:lnSpc>
                <a:spcPct val="95000"/>
              </a:lnSpc>
            </a:pPr>
            <a:r>
              <a:rPr lang="en-US" altLang="bg-BG" sz="603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Bahnschrift Condensed" panose="020B0502040204020203" pitchFamily="34" charset="0"/>
              </a:rPr>
              <a:t>Автобиография</a:t>
            </a:r>
            <a:endParaRPr lang="en-US" altLang="bg-BG" sz="6030" dirty="0">
              <a:solidFill>
                <a:schemeClr val="accent1">
                  <a:lumMod val="60000"/>
                  <a:lumOff val="40000"/>
                </a:schemeClr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776889" y="1721645"/>
            <a:ext cx="3994785" cy="4481988"/>
          </a:xfrm>
        </p:spPr>
        <p:txBody>
          <a:bodyPr vert="horz" lIns="0" tIns="0" rIns="0" bIns="0" rtlCol="0">
            <a:normAutofit/>
          </a:bodyPr>
          <a:lstStyle/>
          <a:p>
            <a:pPr eaLnBrk="1" hangingPunct="1">
              <a:lnSpc>
                <a:spcPct val="95000"/>
              </a:lnSpc>
              <a:spcBef>
                <a:spcPct val="0"/>
              </a:spcBef>
            </a:pPr>
            <a:r>
              <a:rPr lang="en-US" altLang="bg-BG" sz="1800" dirty="0" err="1">
                <a:solidFill>
                  <a:srgbClr val="000000"/>
                </a:solidFill>
                <a:latin typeface="Bahnschrift Condensed" panose="020B0502040204020203" pitchFamily="34" charset="0"/>
              </a:rPr>
              <a:t>Дата</a:t>
            </a:r>
            <a:r>
              <a:rPr lang="en-US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 </a:t>
            </a:r>
            <a:r>
              <a:rPr lang="bg-BG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на </a:t>
            </a:r>
            <a:r>
              <a:rPr lang="en-US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р</a:t>
            </a:r>
            <a:r>
              <a:rPr lang="bg-BG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а</a:t>
            </a:r>
            <a:r>
              <a:rPr lang="en-US" altLang="bg-BG" sz="1800" dirty="0" err="1">
                <a:solidFill>
                  <a:srgbClr val="000000"/>
                </a:solidFill>
                <a:latin typeface="Bahnschrift Condensed" panose="020B0502040204020203" pitchFamily="34" charset="0"/>
              </a:rPr>
              <a:t>жд</a:t>
            </a:r>
            <a:r>
              <a:rPr lang="bg-BG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а</a:t>
            </a:r>
            <a:r>
              <a:rPr lang="en-US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н</a:t>
            </a:r>
            <a:r>
              <a:rPr lang="bg-BG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е</a:t>
            </a:r>
            <a:r>
              <a:rPr lang="en-US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 </a:t>
            </a:r>
            <a:r>
              <a:rPr lang="bg-BG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………………………………………………………………..</a:t>
            </a:r>
            <a:r>
              <a:rPr lang="en-US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 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</a:pPr>
            <a:r>
              <a:rPr lang="en-US" altLang="bg-BG" sz="1800" dirty="0" err="1">
                <a:solidFill>
                  <a:srgbClr val="000000"/>
                </a:solidFill>
                <a:latin typeface="Bahnschrift Condensed" panose="020B0502040204020203" pitchFamily="34" charset="0"/>
              </a:rPr>
              <a:t>Роди</a:t>
            </a:r>
            <a:r>
              <a:rPr lang="bg-BG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х се</a:t>
            </a:r>
            <a:r>
              <a:rPr lang="en-US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 и </a:t>
            </a:r>
            <a:r>
              <a:rPr lang="bg-BG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израснах</a:t>
            </a:r>
            <a:r>
              <a:rPr lang="en-US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 в </a:t>
            </a:r>
            <a:r>
              <a:rPr lang="bg-BG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град/село</a:t>
            </a:r>
            <a:r>
              <a:rPr lang="en-US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 </a:t>
            </a:r>
            <a:r>
              <a:rPr lang="bg-BG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………………</a:t>
            </a:r>
            <a:r>
              <a:rPr lang="en-US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…</a:t>
            </a:r>
            <a:r>
              <a:rPr lang="bg-BG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………………</a:t>
            </a:r>
            <a:endParaRPr lang="en-US" altLang="bg-BG" sz="1800" dirty="0">
              <a:solidFill>
                <a:srgbClr val="000000"/>
              </a:solidFill>
              <a:latin typeface="Bahnschrift Condensed" panose="020B0502040204020203" pitchFamily="34" charset="0"/>
            </a:endParaRPr>
          </a:p>
          <a:p>
            <a:pPr eaLnBrk="1" hangingPunct="1">
              <a:lnSpc>
                <a:spcPct val="95000"/>
              </a:lnSpc>
              <a:spcBef>
                <a:spcPct val="0"/>
              </a:spcBef>
            </a:pPr>
            <a:r>
              <a:rPr lang="bg-BG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От</a:t>
            </a:r>
            <a:r>
              <a:rPr lang="en-US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 </a:t>
            </a:r>
            <a:r>
              <a:rPr lang="bg-BG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………………………</a:t>
            </a:r>
            <a:r>
              <a:rPr lang="en-US" altLang="bg-BG" sz="1800" dirty="0" err="1">
                <a:solidFill>
                  <a:srgbClr val="000000"/>
                </a:solidFill>
                <a:latin typeface="Bahnschrift Condensed" panose="020B0502040204020203" pitchFamily="34" charset="0"/>
              </a:rPr>
              <a:t>год</a:t>
            </a:r>
            <a:r>
              <a:rPr lang="bg-BG" altLang="bg-BG" sz="1800" dirty="0" err="1">
                <a:solidFill>
                  <a:srgbClr val="000000"/>
                </a:solidFill>
                <a:latin typeface="Bahnschrift Condensed" panose="020B0502040204020203" pitchFamily="34" charset="0"/>
              </a:rPr>
              <a:t>ина</a:t>
            </a:r>
            <a:r>
              <a:rPr lang="en-US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 </a:t>
            </a:r>
            <a:r>
              <a:rPr lang="bg-BG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започнах да се</a:t>
            </a:r>
            <a:r>
              <a:rPr lang="en-US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 </a:t>
            </a:r>
            <a:r>
              <a:rPr lang="en-US" altLang="bg-BG" sz="1800" dirty="0" err="1">
                <a:solidFill>
                  <a:srgbClr val="000000"/>
                </a:solidFill>
                <a:latin typeface="Bahnschrift Condensed" panose="020B0502040204020203" pitchFamily="34" charset="0"/>
              </a:rPr>
              <a:t>занима</a:t>
            </a:r>
            <a:r>
              <a:rPr lang="bg-BG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вам с</a:t>
            </a:r>
            <a:r>
              <a:rPr lang="en-US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 </a:t>
            </a:r>
            <a:r>
              <a:rPr lang="bg-BG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…………………………………………………………………………………………………..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</a:pPr>
            <a:r>
              <a:rPr lang="bg-BG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……………………………………………………………………………………………………</a:t>
            </a:r>
            <a:r>
              <a:rPr lang="en-US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 </a:t>
            </a:r>
            <a:endParaRPr lang="bg-BG" altLang="bg-BG" sz="1800" dirty="0">
              <a:solidFill>
                <a:srgbClr val="000000"/>
              </a:solidFill>
              <a:latin typeface="Bahnschrift Condensed" panose="020B0502040204020203" pitchFamily="34" charset="0"/>
            </a:endParaRPr>
          </a:p>
          <a:p>
            <a:pPr eaLnBrk="1" hangingPunct="1">
              <a:lnSpc>
                <a:spcPct val="95000"/>
              </a:lnSpc>
              <a:spcBef>
                <a:spcPct val="0"/>
              </a:spcBef>
            </a:pPr>
            <a:r>
              <a:rPr lang="bg-BG" altLang="bg-BG" sz="1440" i="1" dirty="0">
                <a:solidFill>
                  <a:srgbClr val="000000"/>
                </a:solidFill>
                <a:latin typeface="Bahnschrift Condensed" panose="020B0502040204020203" pitchFamily="34" charset="0"/>
              </a:rPr>
              <a:t>(спорт, изкуство, курс и др. под.)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</a:pPr>
            <a:r>
              <a:rPr lang="bg-BG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През</a:t>
            </a:r>
            <a:r>
              <a:rPr lang="en-US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 </a:t>
            </a:r>
            <a:r>
              <a:rPr lang="bg-BG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……..</a:t>
            </a:r>
            <a:r>
              <a:rPr lang="en-US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 </a:t>
            </a:r>
            <a:r>
              <a:rPr lang="en-US" altLang="bg-BG" sz="1800" dirty="0" err="1">
                <a:solidFill>
                  <a:srgbClr val="000000"/>
                </a:solidFill>
                <a:latin typeface="Bahnschrift Condensed" panose="020B0502040204020203" pitchFamily="34" charset="0"/>
              </a:rPr>
              <a:t>год</a:t>
            </a:r>
            <a:r>
              <a:rPr lang="bg-BG" altLang="bg-BG" sz="1800" dirty="0" err="1">
                <a:solidFill>
                  <a:srgbClr val="000000"/>
                </a:solidFill>
                <a:latin typeface="Bahnschrift Condensed" panose="020B0502040204020203" pitchFamily="34" charset="0"/>
              </a:rPr>
              <a:t>ина</a:t>
            </a:r>
            <a:r>
              <a:rPr lang="en-US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 </a:t>
            </a:r>
            <a:r>
              <a:rPr lang="en-US" altLang="bg-BG" sz="1800" dirty="0" err="1">
                <a:solidFill>
                  <a:srgbClr val="000000"/>
                </a:solidFill>
                <a:latin typeface="Bahnschrift Condensed" panose="020B0502040204020203" pitchFamily="34" charset="0"/>
              </a:rPr>
              <a:t>получи</a:t>
            </a:r>
            <a:r>
              <a:rPr lang="bg-BG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х</a:t>
            </a:r>
            <a:r>
              <a:rPr lang="en-US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 </a:t>
            </a:r>
            <a:r>
              <a:rPr lang="bg-BG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………………………………………………..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</a:pPr>
            <a:r>
              <a:rPr lang="bg-BG" altLang="bg-BG" sz="1440" i="1" dirty="0">
                <a:solidFill>
                  <a:srgbClr val="000000"/>
                </a:solidFill>
                <a:latin typeface="Bahnschrift Condensed" panose="020B0502040204020203" pitchFamily="34" charset="0"/>
              </a:rPr>
              <a:t>(грамота, награда, медал, купа и др.)</a:t>
            </a:r>
            <a:endParaRPr lang="en-US" altLang="bg-BG" sz="1440" i="1" dirty="0">
              <a:solidFill>
                <a:srgbClr val="000000"/>
              </a:solidFill>
              <a:latin typeface="Bahnschrift Condensed" panose="020B0502040204020203" pitchFamily="34" charset="0"/>
            </a:endParaRPr>
          </a:p>
          <a:p>
            <a:pPr eaLnBrk="1" hangingPunct="1">
              <a:lnSpc>
                <a:spcPct val="95000"/>
              </a:lnSpc>
              <a:spcBef>
                <a:spcPct val="0"/>
              </a:spcBef>
            </a:pPr>
            <a:r>
              <a:rPr lang="bg-BG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След време започнах да се занимавам с ……………………………………………………………………………………………………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</a:pPr>
            <a:r>
              <a:rPr lang="bg-BG" altLang="bg-BG" sz="1440" i="1" dirty="0">
                <a:solidFill>
                  <a:srgbClr val="000000"/>
                </a:solidFill>
                <a:latin typeface="Bahnschrift Condensed" panose="020B0502040204020203" pitchFamily="34" charset="0"/>
              </a:rPr>
              <a:t>(ново или второ занимание)</a:t>
            </a:r>
            <a:endParaRPr lang="en-US" altLang="bg-BG" sz="1440" i="1" dirty="0">
              <a:solidFill>
                <a:srgbClr val="000000"/>
              </a:solidFill>
              <a:latin typeface="Bahnschrift Condensed" panose="020B0502040204020203" pitchFamily="34" charset="0"/>
            </a:endParaRPr>
          </a:p>
          <a:p>
            <a:pPr eaLnBrk="1" hangingPunct="1">
              <a:lnSpc>
                <a:spcPct val="95000"/>
              </a:lnSpc>
              <a:spcBef>
                <a:spcPct val="0"/>
              </a:spcBef>
            </a:pPr>
            <a:r>
              <a:rPr lang="bg-BG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През ……………………….. година</a:t>
            </a:r>
            <a:r>
              <a:rPr lang="en-US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 </a:t>
            </a:r>
            <a:r>
              <a:rPr lang="bg-BG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постъпих в първи клас в ……………………………………</a:t>
            </a:r>
            <a:r>
              <a:rPr lang="en-US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…</a:t>
            </a:r>
            <a:r>
              <a:rPr lang="bg-BG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…………………………………………………………..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</a:pPr>
            <a:r>
              <a:rPr lang="bg-BG" altLang="bg-BG" sz="1440" i="1" dirty="0">
                <a:solidFill>
                  <a:srgbClr val="000000"/>
                </a:solidFill>
                <a:latin typeface="Bahnschrift Condensed" panose="020B0502040204020203" pitchFamily="34" charset="0"/>
              </a:rPr>
              <a:t>(училище)</a:t>
            </a:r>
            <a:endParaRPr lang="en-US" altLang="bg-BG" sz="1440" i="1" dirty="0">
              <a:solidFill>
                <a:srgbClr val="000000"/>
              </a:solidFill>
              <a:latin typeface="Bahnschrift Condensed" panose="020B0502040204020203" pitchFamily="34" charset="0"/>
            </a:endParaRPr>
          </a:p>
          <a:p>
            <a:pPr algn="l" eaLnBrk="1" hangingPunct="1">
              <a:lnSpc>
                <a:spcPct val="95000"/>
              </a:lnSpc>
              <a:spcBef>
                <a:spcPct val="0"/>
              </a:spcBef>
            </a:pPr>
            <a:endParaRPr lang="en-US" altLang="bg-BG" sz="1440" i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100" name="Text Box 6"/>
          <p:cNvSpPr txBox="1">
            <a:spLocks noChangeArrowheads="1"/>
          </p:cNvSpPr>
          <p:nvPr/>
        </p:nvSpPr>
        <p:spPr bwMode="auto">
          <a:xfrm>
            <a:off x="6678930" y="1614487"/>
            <a:ext cx="3306128" cy="2419124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bg-BG" altLang="bg-BG" sz="2160" dirty="0"/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bg-BG" altLang="bg-BG" sz="2160" dirty="0"/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bg-BG" altLang="bg-BG" sz="2160" dirty="0">
                <a:latin typeface="Bahnschrift Condensed" panose="020B0502040204020203" pitchFamily="34" charset="0"/>
              </a:rPr>
              <a:t>Снимка на любимо занимание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bg-BG" altLang="bg-BG" sz="2160" dirty="0"/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en-US" altLang="bg-BG" sz="2160" dirty="0"/>
          </a:p>
        </p:txBody>
      </p:sp>
      <p:sp>
        <p:nvSpPr>
          <p:cNvPr id="4101" name="Oval 7"/>
          <p:cNvSpPr>
            <a:spLocks noChangeArrowheads="1"/>
          </p:cNvSpPr>
          <p:nvPr/>
        </p:nvSpPr>
        <p:spPr bwMode="auto">
          <a:xfrm>
            <a:off x="6226017" y="3947637"/>
            <a:ext cx="4247673" cy="2526030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bg-BG" altLang="bg-BG" sz="2160" dirty="0">
                <a:latin typeface="Bahnschrift Condensed" panose="020B0502040204020203" pitchFamily="34" charset="0"/>
              </a:rPr>
              <a:t>Снимка на любимо занимание</a:t>
            </a:r>
            <a:endParaRPr lang="en-US" altLang="bg-BG" sz="2160" dirty="0">
              <a:latin typeface="Bahnschrift Condensed" panose="020B0502040204020203" pitchFamily="34" charset="0"/>
            </a:endParaRPr>
          </a:p>
        </p:txBody>
      </p:sp>
      <p:pic>
        <p:nvPicPr>
          <p:cNvPr id="7" name="Картина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43624" y="141948"/>
            <a:ext cx="1681499" cy="367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2619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Картина 5">
            <a:extLst>
              <a:ext uri="{FF2B5EF4-FFF2-40B4-BE49-F238E27FC236}">
                <a16:creationId xmlns:a16="http://schemas.microsoft.com/office/drawing/2014/main" id="{84FEE1AB-82AC-1F05-CB20-7101F0FC91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09803" cy="6858000"/>
          </a:xfrm>
          <a:prstGeom prst="rect">
            <a:avLst/>
          </a:prstGeom>
        </p:spPr>
      </p:pic>
      <p:sp>
        <p:nvSpPr>
          <p:cNvPr id="5122" name="Rectangle 1"/>
          <p:cNvSpPr>
            <a:spLocks noGrp="1" noChangeArrowheads="1"/>
          </p:cNvSpPr>
          <p:nvPr>
            <p:ph type="ctrTitle"/>
          </p:nvPr>
        </p:nvSpPr>
        <p:spPr>
          <a:xfrm>
            <a:off x="1884045" y="447199"/>
            <a:ext cx="8318183" cy="1117283"/>
          </a:xfrm>
        </p:spPr>
        <p:txBody>
          <a:bodyPr vert="horz" lIns="0" tIns="0" rIns="0" bIns="0" rtlCol="0" anchor="b">
            <a:normAutofit/>
          </a:bodyPr>
          <a:lstStyle/>
          <a:p>
            <a:pPr eaLnBrk="1" hangingPunct="1">
              <a:lnSpc>
                <a:spcPct val="95000"/>
              </a:lnSpc>
            </a:pPr>
            <a:r>
              <a:rPr lang="bg-BG" altLang="bg-BG" sz="6030" dirty="0">
                <a:solidFill>
                  <a:schemeClr val="accent1">
                    <a:lumMod val="60000"/>
                    <a:lumOff val="40000"/>
                  </a:schemeClr>
                </a:solidFill>
                <a:latin typeface="Bahnschrift Condensed" panose="020B0502040204020203" pitchFamily="34" charset="0"/>
              </a:rPr>
              <a:t>Училищен живот</a:t>
            </a:r>
            <a:endParaRPr lang="en-US" altLang="bg-BG" sz="6030" dirty="0">
              <a:solidFill>
                <a:schemeClr val="accent1">
                  <a:lumMod val="60000"/>
                  <a:lumOff val="40000"/>
                </a:schemeClr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336959" y="1903095"/>
            <a:ext cx="4780598" cy="2821782"/>
          </a:xfrm>
        </p:spPr>
        <p:txBody>
          <a:bodyPr vert="horz" lIns="0" tIns="0" rIns="0" bIns="0" rtlCol="0">
            <a:normAutofit/>
          </a:bodyPr>
          <a:lstStyle/>
          <a:p>
            <a:pPr eaLnBrk="1" hangingPunct="1">
              <a:lnSpc>
                <a:spcPct val="95000"/>
              </a:lnSpc>
              <a:spcBef>
                <a:spcPct val="0"/>
              </a:spcBef>
            </a:pPr>
            <a:r>
              <a:rPr lang="en-US" altLang="bg-BG" sz="1800" dirty="0" err="1">
                <a:solidFill>
                  <a:srgbClr val="000000"/>
                </a:solidFill>
                <a:latin typeface="Bahnschrift Condensed" panose="020B0502040204020203" pitchFamily="34" charset="0"/>
              </a:rPr>
              <a:t>Уч</a:t>
            </a:r>
            <a:r>
              <a:rPr lang="bg-BG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а</a:t>
            </a:r>
            <a:r>
              <a:rPr lang="en-US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 в </a:t>
            </a:r>
            <a:r>
              <a:rPr lang="bg-BG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…………………………………………………………………………………………………………..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</a:pPr>
            <a:r>
              <a:rPr lang="bg-BG" altLang="bg-BG" sz="1440" i="1" dirty="0">
                <a:solidFill>
                  <a:srgbClr val="000000"/>
                </a:solidFill>
                <a:latin typeface="Bahnschrift Condensed" panose="020B0502040204020203" pitchFamily="34" charset="0"/>
              </a:rPr>
              <a:t>(училище)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</a:pPr>
            <a:r>
              <a:rPr lang="bg-BG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вече …… години.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</a:pPr>
            <a:r>
              <a:rPr lang="bg-BG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През това</a:t>
            </a:r>
            <a:r>
              <a:rPr lang="en-US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 </a:t>
            </a:r>
            <a:r>
              <a:rPr lang="en-US" altLang="bg-BG" sz="1800" dirty="0" err="1">
                <a:solidFill>
                  <a:srgbClr val="000000"/>
                </a:solidFill>
                <a:latin typeface="Bahnschrift Condensed" panose="020B0502040204020203" pitchFamily="34" charset="0"/>
              </a:rPr>
              <a:t>врем</a:t>
            </a:r>
            <a:r>
              <a:rPr lang="bg-BG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е</a:t>
            </a:r>
            <a:r>
              <a:rPr lang="en-US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 </a:t>
            </a:r>
            <a:r>
              <a:rPr lang="en-US" altLang="bg-BG" sz="1800" dirty="0" err="1">
                <a:solidFill>
                  <a:srgbClr val="000000"/>
                </a:solidFill>
                <a:latin typeface="Bahnschrift Condensed" panose="020B0502040204020203" pitchFamily="34" charset="0"/>
              </a:rPr>
              <a:t>участва</a:t>
            </a:r>
            <a:r>
              <a:rPr lang="bg-BG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х</a:t>
            </a:r>
            <a:r>
              <a:rPr lang="en-US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 в </a:t>
            </a:r>
            <a:r>
              <a:rPr lang="bg-BG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няколко</a:t>
            </a:r>
            <a:r>
              <a:rPr lang="en-US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 </a:t>
            </a:r>
            <a:r>
              <a:rPr lang="bg-BG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………………………………………………………………………………………………………….…………..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</a:pPr>
            <a:r>
              <a:rPr lang="bg-BG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………………………………………………………………………………………………………….…………..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</a:pPr>
            <a:r>
              <a:rPr lang="bg-BG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………………………………………………………………………………………………………….…………..</a:t>
            </a:r>
            <a:r>
              <a:rPr lang="en-US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 </a:t>
            </a:r>
            <a:endParaRPr lang="bg-BG" altLang="bg-BG" sz="1800" dirty="0">
              <a:solidFill>
                <a:srgbClr val="000000"/>
              </a:solidFill>
              <a:latin typeface="Bahnschrift Condensed" panose="020B0502040204020203" pitchFamily="34" charset="0"/>
            </a:endParaRPr>
          </a:p>
          <a:p>
            <a:pPr eaLnBrk="1" hangingPunct="1">
              <a:lnSpc>
                <a:spcPct val="95000"/>
              </a:lnSpc>
              <a:spcBef>
                <a:spcPct val="0"/>
              </a:spcBef>
            </a:pPr>
            <a:r>
              <a:rPr lang="bg-BG" altLang="bg-BG" sz="1440" i="1" dirty="0">
                <a:solidFill>
                  <a:srgbClr val="000000"/>
                </a:solidFill>
                <a:latin typeface="Bahnschrift Condensed" panose="020B0502040204020203" pitchFamily="34" charset="0"/>
              </a:rPr>
              <a:t>(училищни спектакли, състезания, конкурси, училищни концерти и др.)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</a:pPr>
            <a:r>
              <a:rPr lang="bg-BG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Уча се добре като средният ми успех през годините е ………………………………………………………………………………………………………………….…..</a:t>
            </a:r>
            <a:endParaRPr lang="en-US" altLang="bg-BG" sz="1800" dirty="0">
              <a:solidFill>
                <a:srgbClr val="000000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5124" name="Text Box 5"/>
          <p:cNvSpPr txBox="1">
            <a:spLocks noChangeArrowheads="1"/>
          </p:cNvSpPr>
          <p:nvPr/>
        </p:nvSpPr>
        <p:spPr bwMode="auto">
          <a:xfrm>
            <a:off x="2134077" y="5332096"/>
            <a:ext cx="6852285" cy="710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bg-BG" altLang="bg-BG" sz="162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За времето, което прекарах в това училище, аз бях</a:t>
            </a:r>
            <a:r>
              <a:rPr lang="en-US" altLang="bg-BG" sz="162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 </a:t>
            </a:r>
            <a:r>
              <a:rPr lang="en-US" altLang="bg-BG" sz="1620" dirty="0" err="1">
                <a:solidFill>
                  <a:srgbClr val="000000"/>
                </a:solidFill>
                <a:latin typeface="Bahnschrift Condensed" panose="020B0502040204020203" pitchFamily="34" charset="0"/>
              </a:rPr>
              <a:t>награжд</a:t>
            </a:r>
            <a:r>
              <a:rPr lang="bg-BG" altLang="bg-BG" sz="1620" dirty="0" err="1">
                <a:solidFill>
                  <a:srgbClr val="000000"/>
                </a:solidFill>
                <a:latin typeface="Bahnschrift Condensed" panose="020B0502040204020203" pitchFamily="34" charset="0"/>
              </a:rPr>
              <a:t>авана</a:t>
            </a:r>
            <a:r>
              <a:rPr lang="bg-BG" altLang="bg-BG" sz="162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 с </a:t>
            </a:r>
            <a:r>
              <a:rPr lang="en-US" altLang="bg-BG" sz="1620" dirty="0" err="1">
                <a:solidFill>
                  <a:srgbClr val="000000"/>
                </a:solidFill>
                <a:latin typeface="Bahnschrift Condensed" panose="020B0502040204020203" pitchFamily="34" charset="0"/>
              </a:rPr>
              <a:t>всев</a:t>
            </a:r>
            <a:r>
              <a:rPr lang="bg-BG" altLang="bg-BG" sz="162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ъ</a:t>
            </a:r>
            <a:r>
              <a:rPr lang="en-US" altLang="bg-BG" sz="1620" dirty="0" err="1">
                <a:solidFill>
                  <a:srgbClr val="000000"/>
                </a:solidFill>
                <a:latin typeface="Bahnschrift Condensed" panose="020B0502040204020203" pitchFamily="34" charset="0"/>
              </a:rPr>
              <a:t>зможни</a:t>
            </a:r>
            <a:r>
              <a:rPr lang="en-US" altLang="bg-BG" sz="162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 </a:t>
            </a:r>
            <a:r>
              <a:rPr lang="en-US" altLang="bg-BG" sz="1620" dirty="0" err="1">
                <a:solidFill>
                  <a:srgbClr val="000000"/>
                </a:solidFill>
                <a:latin typeface="Bahnschrift Condensed" panose="020B0502040204020203" pitchFamily="34" charset="0"/>
              </a:rPr>
              <a:t>грамоти</a:t>
            </a:r>
            <a:r>
              <a:rPr lang="bg-BG" altLang="bg-BG" sz="162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 и</a:t>
            </a:r>
            <a:r>
              <a:rPr lang="en-US" altLang="bg-BG" sz="162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 награди.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bg-BG" altLang="bg-BG" sz="162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Една от които е показана на снимката по-горе.</a:t>
            </a:r>
            <a:endParaRPr lang="en-US" altLang="bg-BG" sz="1620" dirty="0">
              <a:solidFill>
                <a:srgbClr val="000000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5125" name="Text Box 6"/>
          <p:cNvSpPr txBox="1">
            <a:spLocks noChangeArrowheads="1"/>
          </p:cNvSpPr>
          <p:nvPr/>
        </p:nvSpPr>
        <p:spPr bwMode="auto">
          <a:xfrm>
            <a:off x="7846219" y="2003107"/>
            <a:ext cx="2463165" cy="2917722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bg-BG" altLang="bg-BG" sz="2160" dirty="0"/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bg-BG" altLang="bg-BG" sz="2160" dirty="0"/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bg-BG" altLang="bg-BG" sz="2160" dirty="0">
                <a:latin typeface="Bahnschrift Condensed" panose="020B0502040204020203" pitchFamily="34" charset="0"/>
              </a:rPr>
              <a:t>Грамота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bg-BG" altLang="bg-BG" sz="2160" dirty="0"/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bg-BG" altLang="bg-BG" sz="2160" dirty="0"/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en-US" altLang="bg-BG" sz="2160" dirty="0"/>
          </a:p>
        </p:txBody>
      </p:sp>
      <p:pic>
        <p:nvPicPr>
          <p:cNvPr id="7" name="Картина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43624" y="141948"/>
            <a:ext cx="1681499" cy="367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069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Картина 3">
            <a:extLst>
              <a:ext uri="{FF2B5EF4-FFF2-40B4-BE49-F238E27FC236}">
                <a16:creationId xmlns:a16="http://schemas.microsoft.com/office/drawing/2014/main" id="{9E3809EF-85D9-0C44-E752-5F6EA8660B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09803" cy="6858000"/>
          </a:xfrm>
          <a:prstGeom prst="rect">
            <a:avLst/>
          </a:prstGeom>
        </p:spPr>
      </p:pic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>
          <a:xfrm>
            <a:off x="1818323" y="642938"/>
            <a:ext cx="8619649" cy="1144429"/>
          </a:xfrm>
        </p:spPr>
        <p:txBody>
          <a:bodyPr vert="horz" lIns="0" tIns="0" rIns="0" bIns="0" rtlCol="0" anchor="b">
            <a:normAutofit/>
          </a:bodyPr>
          <a:lstStyle/>
          <a:p>
            <a:pPr algn="ctr" eaLnBrk="1" hangingPunct="1">
              <a:lnSpc>
                <a:spcPct val="95000"/>
              </a:lnSpc>
            </a:pPr>
            <a:r>
              <a:rPr lang="en-US" altLang="bg-BG" sz="594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Bahnschrift Condensed" panose="020B0502040204020203" pitchFamily="34" charset="0"/>
              </a:rPr>
              <a:t>Мои</a:t>
            </a:r>
            <a:r>
              <a:rPr lang="bg-BG" altLang="bg-BG" sz="5940" dirty="0">
                <a:solidFill>
                  <a:schemeClr val="accent1">
                    <a:lumMod val="60000"/>
                    <a:lumOff val="40000"/>
                  </a:schemeClr>
                </a:solidFill>
                <a:latin typeface="Bahnschrift Condensed" panose="020B0502040204020203" pitchFamily="34" charset="0"/>
              </a:rPr>
              <a:t>те</a:t>
            </a:r>
            <a:r>
              <a:rPr lang="en-US" altLang="bg-BG" sz="5940" dirty="0">
                <a:solidFill>
                  <a:schemeClr val="accent1">
                    <a:lumMod val="60000"/>
                    <a:lumOff val="40000"/>
                  </a:schemeClr>
                </a:solidFill>
                <a:latin typeface="Bahnschrift Condensed" panose="020B0502040204020203" pitchFamily="34" charset="0"/>
              </a:rPr>
              <a:t> </a:t>
            </a:r>
            <a:r>
              <a:rPr lang="bg-BG" altLang="bg-BG" sz="5940" dirty="0">
                <a:solidFill>
                  <a:schemeClr val="accent1">
                    <a:lumMod val="60000"/>
                    <a:lumOff val="40000"/>
                  </a:schemeClr>
                </a:solidFill>
                <a:latin typeface="Bahnschrift Condensed" panose="020B0502040204020203" pitchFamily="34" charset="0"/>
              </a:rPr>
              <a:t>училищни</a:t>
            </a:r>
            <a:r>
              <a:rPr lang="en-US" altLang="bg-BG" sz="5940" dirty="0">
                <a:solidFill>
                  <a:schemeClr val="accent1">
                    <a:lumMod val="60000"/>
                    <a:lumOff val="40000"/>
                  </a:schemeClr>
                </a:solidFill>
                <a:latin typeface="Bahnschrift Condensed" panose="020B0502040204020203" pitchFamily="34" charset="0"/>
              </a:rPr>
              <a:t> </a:t>
            </a:r>
            <a:r>
              <a:rPr lang="bg-BG" altLang="bg-BG" sz="5940" dirty="0">
                <a:solidFill>
                  <a:schemeClr val="accent1">
                    <a:lumMod val="60000"/>
                    <a:lumOff val="40000"/>
                  </a:schemeClr>
                </a:solidFill>
                <a:latin typeface="Bahnschrift Condensed" panose="020B0502040204020203" pitchFamily="34" charset="0"/>
              </a:rPr>
              <a:t>успехи</a:t>
            </a:r>
            <a:endParaRPr lang="en-US" altLang="bg-BG" sz="5940" dirty="0">
              <a:solidFill>
                <a:schemeClr val="accent1">
                  <a:lumMod val="60000"/>
                  <a:lumOff val="40000"/>
                </a:schemeClr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6147" name="Rectangle 13"/>
          <p:cNvSpPr>
            <a:spLocks noGrp="1" noChangeArrowheads="1"/>
          </p:cNvSpPr>
          <p:nvPr>
            <p:ph idx="1"/>
          </p:nvPr>
        </p:nvSpPr>
        <p:spPr>
          <a:xfrm>
            <a:off x="2206943" y="2003108"/>
            <a:ext cx="7772400" cy="4116229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bg-BG" altLang="bg-BG" dirty="0"/>
          </a:p>
          <a:p>
            <a:pPr algn="ctr" eaLnBrk="1" hangingPunct="1">
              <a:buFontTx/>
              <a:buNone/>
            </a:pPr>
            <a:endParaRPr lang="bg-BG" altLang="bg-BG" dirty="0"/>
          </a:p>
          <a:p>
            <a:pPr algn="ctr" eaLnBrk="1" hangingPunct="1">
              <a:buFontTx/>
              <a:buNone/>
            </a:pPr>
            <a:endParaRPr lang="bg-BG" altLang="bg-BG" dirty="0"/>
          </a:p>
          <a:p>
            <a:pPr algn="ctr" eaLnBrk="1" hangingPunct="1">
              <a:buFontTx/>
              <a:buNone/>
            </a:pPr>
            <a:r>
              <a:rPr lang="bg-BG" altLang="bg-BG" dirty="0">
                <a:latin typeface="Bahnschrift Condensed" panose="020B0502040204020203" pitchFamily="34" charset="0"/>
              </a:rPr>
              <a:t>Други грамоти и награди, които притежава ученикът</a:t>
            </a:r>
            <a:endParaRPr lang="en-US" altLang="bg-BG" dirty="0">
              <a:latin typeface="Bahnschrift Condensed" panose="020B0502040204020203" pitchFamily="34" charset="0"/>
            </a:endParaRPr>
          </a:p>
        </p:txBody>
      </p:sp>
      <p:pic>
        <p:nvPicPr>
          <p:cNvPr id="5" name="Картина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43624" y="141948"/>
            <a:ext cx="1681499" cy="367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6569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Картина 4">
            <a:extLst>
              <a:ext uri="{FF2B5EF4-FFF2-40B4-BE49-F238E27FC236}">
                <a16:creationId xmlns:a16="http://schemas.microsoft.com/office/drawing/2014/main" id="{56689314-5BB5-6AC6-1C36-9CDC5196A5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09803" cy="6858000"/>
          </a:xfrm>
          <a:prstGeom prst="rect">
            <a:avLst/>
          </a:prstGeom>
        </p:spPr>
      </p:pic>
      <p:sp>
        <p:nvSpPr>
          <p:cNvPr id="7170" name="Rectangle 1"/>
          <p:cNvSpPr>
            <a:spLocks noGrp="1" noChangeArrowheads="1"/>
          </p:cNvSpPr>
          <p:nvPr>
            <p:ph type="ctrTitle"/>
          </p:nvPr>
        </p:nvSpPr>
        <p:spPr>
          <a:xfrm>
            <a:off x="1948339" y="447199"/>
            <a:ext cx="8229600" cy="1117283"/>
          </a:xfrm>
        </p:spPr>
        <p:txBody>
          <a:bodyPr vert="horz" lIns="0" tIns="0" rIns="0" bIns="0" rtlCol="0" anchor="b">
            <a:normAutofit/>
          </a:bodyPr>
          <a:lstStyle/>
          <a:p>
            <a:pPr eaLnBrk="1" hangingPunct="1">
              <a:lnSpc>
                <a:spcPct val="95000"/>
              </a:lnSpc>
            </a:pPr>
            <a:r>
              <a:rPr lang="en-US" altLang="bg-BG" sz="603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Bahnschrift Condensed" panose="020B0502040204020203" pitchFamily="34" charset="0"/>
              </a:rPr>
              <a:t>Мои</a:t>
            </a:r>
            <a:r>
              <a:rPr lang="bg-BG" altLang="bg-BG" sz="6030" dirty="0">
                <a:solidFill>
                  <a:schemeClr val="accent1">
                    <a:lumMod val="60000"/>
                    <a:lumOff val="40000"/>
                  </a:schemeClr>
                </a:solidFill>
                <a:latin typeface="Bahnschrift Condensed" panose="020B0502040204020203" pitchFamily="34" charset="0"/>
              </a:rPr>
              <a:t>те</a:t>
            </a:r>
            <a:r>
              <a:rPr lang="en-US" altLang="bg-BG" sz="6030" dirty="0">
                <a:solidFill>
                  <a:schemeClr val="accent1">
                    <a:lumMod val="60000"/>
                    <a:lumOff val="40000"/>
                  </a:schemeClr>
                </a:solidFill>
                <a:latin typeface="Bahnschrift Condensed" panose="020B0502040204020203" pitchFamily="34" charset="0"/>
              </a:rPr>
              <a:t> </a:t>
            </a:r>
            <a:r>
              <a:rPr lang="en-US" altLang="bg-BG" sz="603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Bahnschrift Condensed" panose="020B0502040204020203" pitchFamily="34" charset="0"/>
              </a:rPr>
              <a:t>личн</a:t>
            </a:r>
            <a:r>
              <a:rPr lang="bg-BG" altLang="bg-BG" sz="6030" dirty="0">
                <a:solidFill>
                  <a:schemeClr val="accent1">
                    <a:lumMod val="60000"/>
                    <a:lumOff val="40000"/>
                  </a:schemeClr>
                </a:solidFill>
                <a:latin typeface="Bahnschrift Condensed" panose="020B0502040204020203" pitchFamily="34" charset="0"/>
              </a:rPr>
              <a:t>и</a:t>
            </a:r>
            <a:r>
              <a:rPr lang="en-US" altLang="bg-BG" sz="6030" dirty="0">
                <a:solidFill>
                  <a:schemeClr val="accent1">
                    <a:lumMod val="60000"/>
                    <a:lumOff val="40000"/>
                  </a:schemeClr>
                </a:solidFill>
                <a:latin typeface="Bahnschrift Condensed" panose="020B0502040204020203" pitchFamily="34" charset="0"/>
              </a:rPr>
              <a:t> </a:t>
            </a:r>
            <a:r>
              <a:rPr lang="en-US" altLang="bg-BG" sz="603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Bahnschrift Condensed" panose="020B0502040204020203" pitchFamily="34" charset="0"/>
              </a:rPr>
              <a:t>успехи</a:t>
            </a:r>
            <a:endParaRPr lang="en-US" altLang="bg-BG" sz="6030" dirty="0">
              <a:solidFill>
                <a:schemeClr val="accent1">
                  <a:lumMod val="60000"/>
                  <a:lumOff val="40000"/>
                </a:schemeClr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965484" y="1744504"/>
            <a:ext cx="3936206" cy="4860608"/>
          </a:xfrm>
        </p:spPr>
        <p:txBody>
          <a:bodyPr vert="horz" lIns="0" tIns="0" rIns="0" bIns="0" rtlCol="0">
            <a:normAutofit/>
          </a:bodyPr>
          <a:lstStyle/>
          <a:p>
            <a:pPr algn="l" eaLnBrk="1" hangingPunct="1">
              <a:lnSpc>
                <a:spcPct val="95000"/>
              </a:lnSpc>
              <a:spcBef>
                <a:spcPct val="0"/>
              </a:spcBef>
            </a:pPr>
            <a:r>
              <a:rPr lang="en-US" altLang="bg-BG" sz="1800" dirty="0" err="1">
                <a:solidFill>
                  <a:srgbClr val="000000"/>
                </a:solidFill>
                <a:latin typeface="Bahnschrift Condensed" panose="020B0502040204020203" pitchFamily="34" charset="0"/>
              </a:rPr>
              <a:t>Участвал</a:t>
            </a:r>
            <a:r>
              <a:rPr lang="bg-BG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/</a:t>
            </a:r>
            <a:r>
              <a:rPr lang="en-US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а в </a:t>
            </a:r>
            <a:r>
              <a:rPr lang="en-US" altLang="bg-BG" sz="1800" dirty="0" err="1">
                <a:solidFill>
                  <a:srgbClr val="000000"/>
                </a:solidFill>
                <a:latin typeface="Bahnschrift Condensed" panose="020B0502040204020203" pitchFamily="34" charset="0"/>
              </a:rPr>
              <a:t>олимпиад</a:t>
            </a:r>
            <a:r>
              <a:rPr lang="bg-BG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а </a:t>
            </a:r>
            <a:r>
              <a:rPr lang="en-US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по </a:t>
            </a:r>
            <a:r>
              <a:rPr lang="bg-BG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…………</a:t>
            </a:r>
            <a:r>
              <a:rPr lang="en-US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.</a:t>
            </a:r>
            <a:r>
              <a:rPr lang="bg-BG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..................................</a:t>
            </a:r>
            <a:endParaRPr lang="en-US" altLang="bg-BG" sz="1800" dirty="0">
              <a:solidFill>
                <a:srgbClr val="000000"/>
              </a:solidFill>
              <a:latin typeface="Bahnschrift Condensed" panose="020B0502040204020203" pitchFamily="34" charset="0"/>
            </a:endParaRPr>
          </a:p>
          <a:p>
            <a:pPr algn="l" eaLnBrk="1" hangingPunct="1">
              <a:lnSpc>
                <a:spcPct val="95000"/>
              </a:lnSpc>
              <a:spcBef>
                <a:spcPct val="0"/>
              </a:spcBef>
            </a:pPr>
            <a:endParaRPr lang="en-US" altLang="bg-BG" sz="1800" dirty="0">
              <a:solidFill>
                <a:srgbClr val="000000"/>
              </a:solidFill>
              <a:latin typeface="Bahnschrift Condensed" panose="020B0502040204020203" pitchFamily="34" charset="0"/>
            </a:endParaRPr>
          </a:p>
          <a:p>
            <a:pPr algn="l" eaLnBrk="1" hangingPunct="1">
              <a:lnSpc>
                <a:spcPct val="95000"/>
              </a:lnSpc>
              <a:spcBef>
                <a:spcPct val="0"/>
              </a:spcBef>
            </a:pPr>
            <a:r>
              <a:rPr lang="en-US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За</a:t>
            </a:r>
            <a:r>
              <a:rPr lang="bg-BG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е</a:t>
            </a:r>
            <a:r>
              <a:rPr lang="en-US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л</a:t>
            </a:r>
            <a:r>
              <a:rPr lang="bg-BG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/</a:t>
            </a:r>
            <a:r>
              <a:rPr lang="en-US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а </a:t>
            </a:r>
            <a:r>
              <a:rPr lang="bg-BG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добро</a:t>
            </a:r>
            <a:r>
              <a:rPr lang="en-US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 м</a:t>
            </a:r>
            <a:r>
              <a:rPr lang="bg-BG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я</a:t>
            </a:r>
            <a:r>
              <a:rPr lang="en-US" altLang="bg-BG" sz="1800" dirty="0" err="1">
                <a:solidFill>
                  <a:srgbClr val="000000"/>
                </a:solidFill>
                <a:latin typeface="Bahnschrift Condensed" panose="020B0502040204020203" pitchFamily="34" charset="0"/>
              </a:rPr>
              <a:t>ста</a:t>
            </a:r>
            <a:r>
              <a:rPr lang="en-US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 </a:t>
            </a:r>
            <a:r>
              <a:rPr lang="bg-BG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в ………………………………………………………</a:t>
            </a:r>
          </a:p>
          <a:p>
            <a:pPr algn="r" eaLnBrk="1" hangingPunct="1">
              <a:lnSpc>
                <a:spcPct val="95000"/>
              </a:lnSpc>
              <a:spcBef>
                <a:spcPct val="0"/>
              </a:spcBef>
            </a:pPr>
            <a:r>
              <a:rPr lang="bg-BG" altLang="bg-BG" sz="1620" i="1" dirty="0">
                <a:solidFill>
                  <a:srgbClr val="000000"/>
                </a:solidFill>
                <a:latin typeface="Bahnschrift Condensed" panose="020B0502040204020203" pitchFamily="34" charset="0"/>
              </a:rPr>
              <a:t>(дадено спортно състезание).</a:t>
            </a:r>
            <a:endParaRPr lang="en-US" altLang="bg-BG" sz="1620" i="1" dirty="0">
              <a:solidFill>
                <a:srgbClr val="000000"/>
              </a:solidFill>
              <a:latin typeface="Bahnschrift Condensed" panose="020B0502040204020203" pitchFamily="34" charset="0"/>
            </a:endParaRPr>
          </a:p>
          <a:p>
            <a:pPr algn="l" eaLnBrk="1" hangingPunct="1">
              <a:lnSpc>
                <a:spcPct val="95000"/>
              </a:lnSpc>
              <a:spcBef>
                <a:spcPct val="0"/>
              </a:spcBef>
            </a:pPr>
            <a:endParaRPr lang="en-US" altLang="bg-BG" sz="1620" i="1" dirty="0">
              <a:solidFill>
                <a:srgbClr val="000000"/>
              </a:solidFill>
              <a:latin typeface="Bahnschrift Condensed" panose="020B0502040204020203" pitchFamily="34" charset="0"/>
            </a:endParaRPr>
          </a:p>
          <a:p>
            <a:pPr algn="l" eaLnBrk="1" hangingPunct="1">
              <a:lnSpc>
                <a:spcPct val="95000"/>
              </a:lnSpc>
              <a:spcBef>
                <a:spcPct val="0"/>
              </a:spcBef>
            </a:pPr>
            <a:r>
              <a:rPr lang="bg-BG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Участвал/а в …………………………...</a:t>
            </a:r>
            <a:r>
              <a:rPr lang="en-US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.</a:t>
            </a:r>
            <a:r>
              <a:rPr lang="bg-BG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............................................</a:t>
            </a:r>
          </a:p>
          <a:p>
            <a:pPr algn="l" eaLnBrk="1" hangingPunct="1">
              <a:lnSpc>
                <a:spcPct val="95000"/>
              </a:lnSpc>
              <a:spcBef>
                <a:spcPct val="0"/>
              </a:spcBef>
            </a:pPr>
            <a:r>
              <a:rPr lang="bg-BG" altLang="bg-BG" sz="1440" i="1" dirty="0">
                <a:solidFill>
                  <a:srgbClr val="000000"/>
                </a:solidFill>
                <a:latin typeface="Bahnschrift Condensed" panose="020B0502040204020203" pitchFamily="34" charset="0"/>
              </a:rPr>
              <a:t>			(конкурс)</a:t>
            </a:r>
            <a:endParaRPr lang="en-US" altLang="bg-BG" sz="1440" i="1" dirty="0">
              <a:solidFill>
                <a:srgbClr val="000000"/>
              </a:solidFill>
              <a:latin typeface="Bahnschrift Condensed" panose="020B0502040204020203" pitchFamily="34" charset="0"/>
            </a:endParaRPr>
          </a:p>
          <a:p>
            <a:pPr algn="l" eaLnBrk="1" hangingPunct="1">
              <a:lnSpc>
                <a:spcPct val="95000"/>
              </a:lnSpc>
              <a:spcBef>
                <a:spcPct val="0"/>
              </a:spcBef>
            </a:pPr>
            <a:endParaRPr lang="en-US" altLang="bg-BG" sz="1800" dirty="0">
              <a:solidFill>
                <a:srgbClr val="000000"/>
              </a:solidFill>
              <a:latin typeface="Bahnschrift Condensed" panose="020B0502040204020203" pitchFamily="34" charset="0"/>
            </a:endParaRPr>
          </a:p>
          <a:p>
            <a:pPr algn="l" eaLnBrk="1" hangingPunct="1">
              <a:lnSpc>
                <a:spcPct val="95000"/>
              </a:lnSpc>
              <a:spcBef>
                <a:spcPct val="0"/>
              </a:spcBef>
            </a:pPr>
            <a:r>
              <a:rPr lang="en-US" altLang="bg-BG" sz="1800" dirty="0" err="1">
                <a:solidFill>
                  <a:srgbClr val="000000"/>
                </a:solidFill>
                <a:latin typeface="Bahnschrift Condensed" panose="020B0502040204020203" pitchFamily="34" charset="0"/>
              </a:rPr>
              <a:t>Получил</a:t>
            </a:r>
            <a:r>
              <a:rPr lang="bg-BG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/</a:t>
            </a:r>
            <a:r>
              <a:rPr lang="en-US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а </a:t>
            </a:r>
            <a:r>
              <a:rPr lang="en-US" altLang="bg-BG" sz="1800" dirty="0" err="1">
                <a:solidFill>
                  <a:srgbClr val="000000"/>
                </a:solidFill>
                <a:latin typeface="Bahnschrift Condensed" panose="020B0502040204020203" pitchFamily="34" charset="0"/>
              </a:rPr>
              <a:t>свидетелство</a:t>
            </a:r>
            <a:r>
              <a:rPr lang="en-US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 </a:t>
            </a:r>
            <a:r>
              <a:rPr lang="bg-BG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за това</a:t>
            </a:r>
            <a:r>
              <a:rPr lang="en-US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, ч</a:t>
            </a:r>
            <a:r>
              <a:rPr lang="bg-BG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е се е</a:t>
            </a:r>
            <a:r>
              <a:rPr lang="en-US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 </a:t>
            </a:r>
            <a:r>
              <a:rPr lang="bg-BG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представила</a:t>
            </a:r>
            <a:r>
              <a:rPr lang="en-US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 </a:t>
            </a:r>
            <a:r>
              <a:rPr lang="bg-BG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„</a:t>
            </a:r>
            <a:r>
              <a:rPr lang="en-US" altLang="bg-BG" sz="1800" dirty="0" err="1">
                <a:solidFill>
                  <a:srgbClr val="000000"/>
                </a:solidFill>
                <a:latin typeface="Bahnschrift Condensed" panose="020B0502040204020203" pitchFamily="34" charset="0"/>
              </a:rPr>
              <a:t>отлично</a:t>
            </a:r>
            <a:r>
              <a:rPr lang="bg-BG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“</a:t>
            </a:r>
            <a:r>
              <a:rPr lang="en-US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 в </a:t>
            </a:r>
            <a:r>
              <a:rPr lang="bg-BG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конкурс/състезание……………………….........…………………….п</a:t>
            </a:r>
            <a:r>
              <a:rPr lang="en-US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о</a:t>
            </a:r>
            <a:r>
              <a:rPr lang="bg-BG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 ………………………………...</a:t>
            </a:r>
            <a:r>
              <a:rPr lang="en-US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.</a:t>
            </a:r>
            <a:r>
              <a:rPr lang="bg-BG" altLang="bg-BG" sz="1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..................................................................</a:t>
            </a:r>
            <a:endParaRPr lang="en-US" altLang="bg-BG" sz="1800" dirty="0">
              <a:solidFill>
                <a:srgbClr val="000000"/>
              </a:solidFill>
              <a:latin typeface="Bahnschrift Condensed" panose="020B0502040204020203" pitchFamily="34" charset="0"/>
            </a:endParaRPr>
          </a:p>
          <a:p>
            <a:pPr eaLnBrk="1" hangingPunct="1">
              <a:lnSpc>
                <a:spcPct val="95000"/>
              </a:lnSpc>
              <a:spcBef>
                <a:spcPct val="0"/>
              </a:spcBef>
            </a:pPr>
            <a:r>
              <a:rPr lang="bg-BG" altLang="bg-BG" sz="1440" i="1" dirty="0">
                <a:solidFill>
                  <a:srgbClr val="000000"/>
                </a:solidFill>
                <a:latin typeface="Bahnschrift Condensed" panose="020B0502040204020203" pitchFamily="34" charset="0"/>
              </a:rPr>
              <a:t>(п</a:t>
            </a:r>
            <a:r>
              <a:rPr lang="en-US" altLang="bg-BG" sz="1440" i="1" dirty="0" err="1">
                <a:solidFill>
                  <a:srgbClr val="000000"/>
                </a:solidFill>
                <a:latin typeface="Bahnschrift Condensed" panose="020B0502040204020203" pitchFamily="34" charset="0"/>
              </a:rPr>
              <a:t>редмет</a:t>
            </a:r>
            <a:r>
              <a:rPr lang="bg-BG" altLang="bg-BG" sz="1440" i="1" dirty="0">
                <a:solidFill>
                  <a:srgbClr val="000000"/>
                </a:solidFill>
                <a:latin typeface="Bahnschrift Condensed" panose="020B0502040204020203" pitchFamily="34" charset="0"/>
              </a:rPr>
              <a:t>)</a:t>
            </a:r>
            <a:endParaRPr lang="en-US" altLang="bg-BG" sz="1440" i="1" dirty="0">
              <a:solidFill>
                <a:srgbClr val="000000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7172" name="Text Box 6"/>
          <p:cNvSpPr txBox="1">
            <a:spLocks noChangeArrowheads="1"/>
          </p:cNvSpPr>
          <p:nvPr/>
        </p:nvSpPr>
        <p:spPr bwMode="auto">
          <a:xfrm>
            <a:off x="6484620" y="2003108"/>
            <a:ext cx="3694748" cy="341632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bg-BG" altLang="bg-BG" sz="2160" dirty="0"/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bg-BG" altLang="bg-BG" sz="2160" dirty="0"/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bg-BG" altLang="bg-BG" sz="2160" dirty="0">
                <a:latin typeface="Bahnschrift Condensed" panose="020B0502040204020203" pitchFamily="34" charset="0"/>
              </a:rPr>
              <a:t>Доказателства за тези успехи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bg-BG" altLang="bg-BG" sz="2160" dirty="0">
                <a:latin typeface="Bahnschrift Condensed" panose="020B0502040204020203" pitchFamily="34" charset="0"/>
              </a:rPr>
              <a:t>(грамоти, удостоверения и др.)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bg-BG" altLang="bg-BG" sz="2160" dirty="0"/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bg-BG" altLang="bg-BG" sz="2160" dirty="0"/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en-US" altLang="bg-BG" sz="2160" dirty="0"/>
          </a:p>
        </p:txBody>
      </p:sp>
      <p:pic>
        <p:nvPicPr>
          <p:cNvPr id="6" name="Картина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43624" y="141948"/>
            <a:ext cx="1681499" cy="367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24944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Картина 2">
            <a:extLst>
              <a:ext uri="{FF2B5EF4-FFF2-40B4-BE49-F238E27FC236}">
                <a16:creationId xmlns:a16="http://schemas.microsoft.com/office/drawing/2014/main" id="{F1CAA10C-8086-DDC9-964E-5FDB757B70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09803" cy="6858000"/>
          </a:xfrm>
          <a:prstGeom prst="rect">
            <a:avLst/>
          </a:prstGeom>
        </p:spPr>
      </p:pic>
      <p:sp>
        <p:nvSpPr>
          <p:cNvPr id="8194" name="Text Box 10"/>
          <p:cNvSpPr txBox="1">
            <a:spLocks noChangeArrowheads="1"/>
          </p:cNvSpPr>
          <p:nvPr/>
        </p:nvSpPr>
        <p:spPr bwMode="auto">
          <a:xfrm>
            <a:off x="2078355" y="965835"/>
            <a:ext cx="8101013" cy="5410712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bg-BG" altLang="bg-BG" sz="2160" dirty="0"/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bg-BG" altLang="bg-BG" sz="2160" dirty="0"/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bg-BG" altLang="bg-BG" sz="2160" dirty="0"/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bg-BG" altLang="bg-BG" sz="2160" dirty="0"/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bg-BG" altLang="bg-BG" sz="2160" dirty="0">
                <a:latin typeface="Bahnschrift Condensed" panose="020B0502040204020203" pitchFamily="34" charset="0"/>
              </a:rPr>
              <a:t>Доказателства за тези успехи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bg-BG" altLang="bg-BG" sz="2160" dirty="0">
                <a:latin typeface="Bahnschrift Condensed" panose="020B0502040204020203" pitchFamily="34" charset="0"/>
              </a:rPr>
              <a:t>(дипломи, сертификати, удостоверения, грамоти, спортни отличия и т.н.)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bg-BG" altLang="bg-BG" sz="2160" dirty="0"/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bg-BG" altLang="bg-BG" sz="2160" dirty="0"/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bg-BG" altLang="bg-BG" sz="2160" dirty="0"/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bg-BG" altLang="bg-BG" sz="2160" dirty="0"/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en-US" altLang="bg-BG" sz="2160" dirty="0"/>
          </a:p>
        </p:txBody>
      </p:sp>
      <p:pic>
        <p:nvPicPr>
          <p:cNvPr id="4" name="Картина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43624" y="141948"/>
            <a:ext cx="1681499" cy="367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91204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Картина 3">
            <a:extLst>
              <a:ext uri="{FF2B5EF4-FFF2-40B4-BE49-F238E27FC236}">
                <a16:creationId xmlns:a16="http://schemas.microsoft.com/office/drawing/2014/main" id="{3ACBCB45-F839-2FD7-0C31-7B92388390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09803" cy="6858000"/>
          </a:xfrm>
          <a:prstGeom prst="rect">
            <a:avLst/>
          </a:prstGeom>
        </p:spPr>
      </p:pic>
      <p:sp>
        <p:nvSpPr>
          <p:cNvPr id="9219" name="Rectangle 6"/>
          <p:cNvSpPr>
            <a:spLocks noGrp="1" noChangeArrowheads="1"/>
          </p:cNvSpPr>
          <p:nvPr>
            <p:ph type="title"/>
          </p:nvPr>
        </p:nvSpPr>
        <p:spPr>
          <a:xfrm>
            <a:off x="0" y="2285048"/>
            <a:ext cx="12192000" cy="178308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bg-BG" altLang="bg-BG" sz="8800" dirty="0">
                <a:solidFill>
                  <a:schemeClr val="accent1">
                    <a:lumMod val="60000"/>
                    <a:lumOff val="40000"/>
                  </a:schemeClr>
                </a:solidFill>
                <a:latin typeface="Bahnschrift Condensed" panose="020B0502040204020203" pitchFamily="34" charset="0"/>
              </a:rPr>
              <a:t>Благодаря за вниманието!</a:t>
            </a:r>
            <a:endParaRPr lang="en-US" altLang="bg-BG" sz="8800" dirty="0">
              <a:solidFill>
                <a:schemeClr val="accent1">
                  <a:lumMod val="60000"/>
                  <a:lumOff val="40000"/>
                </a:schemeClr>
              </a:solidFill>
              <a:latin typeface="Bahnschrift Condensed" panose="020B0502040204020203" pitchFamily="34" charset="0"/>
            </a:endParaRPr>
          </a:p>
        </p:txBody>
      </p:sp>
      <p:pic>
        <p:nvPicPr>
          <p:cNvPr id="5" name="Картина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43624" y="141948"/>
            <a:ext cx="1681499" cy="367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561883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на Office">
  <a:themeElements>
    <a:clrScheme name="О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</TotalTime>
  <Words>291</Words>
  <Application>Microsoft Office PowerPoint</Application>
  <PresentationFormat>Широк екран</PresentationFormat>
  <Paragraphs>88</Paragraphs>
  <Slides>8</Slides>
  <Notes>0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8</vt:i4>
      </vt:variant>
    </vt:vector>
  </HeadingPairs>
  <TitlesOfParts>
    <vt:vector size="14" baseType="lpstr">
      <vt:lpstr>Arial</vt:lpstr>
      <vt:lpstr>Bahnschrift Condensed</vt:lpstr>
      <vt:lpstr>Calibri</vt:lpstr>
      <vt:lpstr>Calibri Light</vt:lpstr>
      <vt:lpstr>Times New Roman</vt:lpstr>
      <vt:lpstr>Тема на Office</vt:lpstr>
      <vt:lpstr>Електронно портфолио</vt:lpstr>
      <vt:lpstr>ЗА МЕН</vt:lpstr>
      <vt:lpstr>Автобиография</vt:lpstr>
      <vt:lpstr>Училищен живот</vt:lpstr>
      <vt:lpstr>Моите училищни успехи</vt:lpstr>
      <vt:lpstr>Моите лични успехи</vt:lpstr>
      <vt:lpstr>Презентация на PowerPoint</vt:lpstr>
      <vt:lpstr>Благодаря за вниманието!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Електронно портфолио</dc:title>
  <dc:creator>User</dc:creator>
  <cp:lastModifiedBy>Admin</cp:lastModifiedBy>
  <cp:revision>6</cp:revision>
  <dcterms:created xsi:type="dcterms:W3CDTF">2016-01-06T13:33:28Z</dcterms:created>
  <dcterms:modified xsi:type="dcterms:W3CDTF">2022-11-16T07:07:52Z</dcterms:modified>
</cp:coreProperties>
</file>